
<file path=[Content_Types].xml><?xml version="1.0" encoding="utf-8"?>
<Types xmlns="http://schemas.openxmlformats.org/package/2006/content-types">
  <Override PartName="/ppt/diagrams/quickStyle7.xml" ContentType="application/vnd.openxmlformats-officedocument.drawingml.diagramStyle+xml"/>
  <Override PartName="/ppt/slides/slide68.xml" ContentType="application/vnd.openxmlformats-officedocument.presentationml.slide+xml"/>
  <Override PartName="/ppt/diagrams/data34.xml" ContentType="application/vnd.openxmlformats-officedocument.drawingml.diagramData+xml"/>
  <Override PartName="/ppt/diagrams/quickStyle45.xml" ContentType="application/vnd.openxmlformats-officedocument.drawingml.diagramStyle+xml"/>
  <Override PartName="/ppt/notesSlides/notesSlide31.xml" ContentType="application/vnd.openxmlformats-officedocument.presentationml.notesSlide+xml"/>
  <Override PartName="/ppt/diagrams/colors12.xml" ContentType="application/vnd.openxmlformats-officedocument.drawingml.diagramColors+xml"/>
  <Override PartName="/ppt/diagrams/data22.xml" ContentType="application/vnd.openxmlformats-officedocument.drawingml.diagramData+xml"/>
  <Override PartName="/ppt/slides/slide66.xml" ContentType="application/vnd.openxmlformats-officedocument.presentationml.slide+xml"/>
  <Override PartName="/ppt/embeddings/Microsoft_Equation22.bin" ContentType="application/vnd.openxmlformats-officedocument.oleObject"/>
  <Override PartName="/ppt/notesSlides/notesSlide9.xml" ContentType="application/vnd.openxmlformats-officedocument.presentationml.notesSlide+xml"/>
  <Override PartName="/ppt/diagrams/quickStyle61.xml" ContentType="application/vnd.openxmlformats-officedocument.drawingml.diagramStyle+xml"/>
  <Override PartName="/ppt/diagrams/colors25.xml" ContentType="application/vnd.openxmlformats-officedocument.drawingml.diagramColors+xml"/>
  <Override PartName="/ppt/diagrams/layout8.xml" ContentType="application/vnd.openxmlformats-officedocument.drawingml.diagramLayout+xml"/>
  <Override PartName="/ppt/slides/slide11.xml" ContentType="application/vnd.openxmlformats-officedocument.presentationml.slide+xml"/>
  <Override PartName="/ppt/diagrams/colors26.xml" ContentType="application/vnd.openxmlformats-officedocument.drawingml.diagramColors+xml"/>
  <Override PartName="/ppt/embeddings/Microsoft_Equation39.bin" ContentType="application/vnd.openxmlformats-officedocument.oleObject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diagrams/data59.xml" ContentType="application/vnd.openxmlformats-officedocument.drawingml.diagramData+xml"/>
  <Override PartName="/ppt/slideLayouts/slideLayout3.xml" ContentType="application/vnd.openxmlformats-officedocument.presentationml.slideLayout+xml"/>
  <Override PartName="/ppt/diagrams/layout31.xml" ContentType="application/vnd.openxmlformats-officedocument.drawingml.diagramLayout+xml"/>
  <Override PartName="/ppt/diagrams/layout15.xml" ContentType="application/vnd.openxmlformats-officedocument.drawingml.diagramLayout+xml"/>
  <Override PartName="/ppt/embeddings/Microsoft_Equation20.bin" ContentType="application/vnd.openxmlformats-officedocument.oleObject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Default Extension="wmf" ContentType="image/x-wmf"/>
  <Override PartName="/ppt/diagrams/quickStyle31.xml" ContentType="application/vnd.openxmlformats-officedocument.drawingml.diagramStyle+xml"/>
  <Override PartName="/ppt/embeddings/Microsoft_Equation12.bin" ContentType="application/vnd.openxmlformats-officedocument.oleObject"/>
  <Override PartName="/ppt/diagrams/data61.xml" ContentType="application/vnd.openxmlformats-officedocument.drawingml.diagramData+xml"/>
  <Override PartName="/ppt/diagrams/data33.xml" ContentType="application/vnd.openxmlformats-officedocument.drawingml.diagramData+xml"/>
  <Override PartName="/ppt/diagrams/colors10.xml" ContentType="application/vnd.openxmlformats-officedocument.drawingml.diagramColors+xml"/>
  <Override PartName="/ppt/diagrams/quickStyle9.xml" ContentType="application/vnd.openxmlformats-officedocument.drawingml.diagramStyl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colors31.xml" ContentType="application/vnd.openxmlformats-officedocument.drawingml.diagramColors+xml"/>
  <Override PartName="/ppt/diagrams/quickStyle24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diagrams/colors23.xml" ContentType="application/vnd.openxmlformats-officedocument.drawingml.diagramColors+xml"/>
  <Override PartName="/ppt/diagrams/quickStyle58.xml" ContentType="application/vnd.openxmlformats-officedocument.drawingml.diagramStyle+xml"/>
  <Override PartName="/ppt/diagrams/colors29.xml" ContentType="application/vnd.openxmlformats-officedocument.drawingml.diagramColors+xml"/>
  <Override PartName="/ppt/slides/slide37.xml" ContentType="application/vnd.openxmlformats-officedocument.presentationml.slide+xml"/>
  <Override PartName="/ppt/diagrams/quickStyle39.xml" ContentType="application/vnd.openxmlformats-officedocument.drawingml.diagramStyl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diagrams/quickStyle54.xml" ContentType="application/vnd.openxmlformats-officedocument.drawingml.diagramStyle+xml"/>
  <Default Extension="vml" ContentType="application/vnd.openxmlformats-officedocument.vmlDrawing"/>
  <Override PartName="/ppt/diagrams/layout24.xml" ContentType="application/vnd.openxmlformats-officedocument.drawingml.diagramLayout+xml"/>
  <Override PartName="/ppt/diagrams/layout32.xml" ContentType="application/vnd.openxmlformats-officedocument.drawingml.diagramLayout+xml"/>
  <Override PartName="/ppt/diagrams/data50.xml" ContentType="application/vnd.openxmlformats-officedocument.drawingml.diagramData+xml"/>
  <Override PartName="/ppt/diagrams/layout17.xml" ContentType="application/vnd.openxmlformats-officedocument.drawingml.diagramLayout+xml"/>
  <Override PartName="/ppt/embeddings/Microsoft_Equation1.bin" ContentType="application/vnd.openxmlformats-officedocument.oleObject"/>
  <Override PartName="/ppt/slides/slide56.xml" ContentType="application/vnd.openxmlformats-officedocument.presentationml.slide+xml"/>
  <Override PartName="/ppt/diagrams/quickStyle12.xml" ContentType="application/vnd.openxmlformats-officedocument.drawingml.diagramStyle+xml"/>
  <Override PartName="/ppt/diagrams/colors17.xml" ContentType="application/vnd.openxmlformats-officedocument.drawingml.diagramColors+xml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embeddings/Microsoft_Equation3.bin" ContentType="application/vnd.openxmlformats-officedocument.oleObject"/>
  <Override PartName="/ppt/slides/slide55.xml" ContentType="application/vnd.openxmlformats-officedocument.presentationml.slide+xml"/>
  <Override PartName="/ppt/slides/slide1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63.xml" ContentType="application/vnd.openxmlformats-officedocument.drawingml.diagramColors+xml"/>
  <Override PartName="/ppt/embeddings/Microsoft_Equation62.bin" ContentType="application/vnd.openxmlformats-officedocument.oleObject"/>
  <Override PartName="/ppt/diagrams/colors54.xml" ContentType="application/vnd.openxmlformats-officedocument.drawingml.diagramColors+xml"/>
  <Override PartName="/ppt/embeddings/Microsoft_Equation15.bin" ContentType="application/vnd.openxmlformats-officedocument.oleObject"/>
  <Override PartName="/ppt/diagrams/quickStyle43.xml" ContentType="application/vnd.openxmlformats-officedocument.drawingml.diagramStyle+xml"/>
  <Override PartName="/ppt/slides/slide80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Microsoft_Equation54.bin" ContentType="application/vnd.openxmlformats-officedocument.oleObject"/>
  <Override PartName="/ppt/diagrams/data12.xml" ContentType="application/vnd.openxmlformats-officedocument.drawingml.diagramData+xml"/>
  <Override PartName="/ppt/diagrams/quickStyle10.xml" ContentType="application/vnd.openxmlformats-officedocument.drawingml.diagramStyle+xml"/>
  <Override PartName="/ppt/diagrams/quickStyle42.xml" ContentType="application/vnd.openxmlformats-officedocument.drawingml.diagramStyle+xml"/>
  <Override PartName="/ppt/embeddings/Microsoft_Equation51.bin" ContentType="application/vnd.openxmlformats-officedocument.oleObject"/>
  <Override PartName="/ppt/diagrams/colors45.xml" ContentType="application/vnd.openxmlformats-officedocument.drawingml.diagramColors+xml"/>
  <Override PartName="/ppt/slides/slide45.xml" ContentType="application/vnd.openxmlformats-officedocument.presentationml.slide+xml"/>
  <Override PartName="/ppt/diagrams/colors33.xml" ContentType="application/vnd.openxmlformats-officedocument.drawingml.diagramColors+xml"/>
  <Override PartName="/ppt/drawings/drawing1.xml" ContentType="application/vnd.openxmlformats-officedocument.drawingml.chartshapes+xml"/>
  <Override PartName="/ppt/diagrams/colors11.xml" ContentType="application/vnd.openxmlformats-officedocument.drawingml.diagramColors+xml"/>
  <Override PartName="/ppt/diagrams/layout2.xml" ContentType="application/vnd.openxmlformats-officedocument.drawingml.diagramLayout+xml"/>
  <Override PartName="/ppt/slides/slide54.xml" ContentType="application/vnd.openxmlformats-officedocument.presentationml.slide+xml"/>
  <Override PartName="/ppt/embeddings/Microsoft_Equation16.bin" ContentType="application/vnd.openxmlformats-officedocument.oleObject"/>
  <Override PartName="/ppt/notesSlides/notesSlide3.xml" ContentType="application/vnd.openxmlformats-officedocument.presentationml.notesSlide+xml"/>
  <Override PartName="/ppt/diagrams/colors34.xml" ContentType="application/vnd.openxmlformats-officedocument.drawingml.diagramColors+xml"/>
  <Override PartName="/ppt/diagrams/colors32.xml" ContentType="application/vnd.openxmlformats-officedocument.drawingml.diagramColors+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33.bin" ContentType="application/vnd.openxmlformats-officedocument.oleObject"/>
  <Override PartName="/ppt/diagrams/colors53.xml" ContentType="application/vnd.openxmlformats-officedocument.drawingml.diagramColors+xml"/>
  <Override PartName="/ppt/diagrams/colors60.xml" ContentType="application/vnd.openxmlformats-officedocument.drawingml.diagramColors+xml"/>
  <Override PartName="/ppt/slides/slide40.xml" ContentType="application/vnd.openxmlformats-officedocument.presentationml.slide+xml"/>
  <Override PartName="/ppt/embeddings/Microsoft_Equation10.bin" ContentType="application/vnd.openxmlformats-officedocument.oleObject"/>
  <Override PartName="/ppt/diagrams/data15.xml" ContentType="application/vnd.openxmlformats-officedocument.drawingml.diagramData+xml"/>
  <Override PartName="/ppt/diagrams/layout60.xml" ContentType="application/vnd.openxmlformats-officedocument.drawingml.diagramLayout+xml"/>
  <Override PartName="/ppt/diagrams/data8.xml" ContentType="application/vnd.openxmlformats-officedocument.drawingml.diagramData+xml"/>
  <Override PartName="/ppt/diagrams/layout55.xml" ContentType="application/vnd.openxmlformats-officedocument.drawingml.diagramLayout+xml"/>
  <Override PartName="/ppt/diagrams/data57.xml" ContentType="application/vnd.openxmlformats-officedocument.drawingml.diagramData+xml"/>
  <Override PartName="/ppt/diagrams/data58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35.xml" ContentType="application/vnd.openxmlformats-officedocument.drawingml.diagramColors+xml"/>
  <Override PartName="/ppt/diagrams/layout5.xml" ContentType="application/vnd.openxmlformats-officedocument.drawingml.diagramLayout+xml"/>
  <Override PartName="/ppt/embeddings/Microsoft_Equation13.bin" ContentType="application/vnd.openxmlformats-officedocument.oleObject"/>
  <Default Extension="jpeg" ContentType="image/jpeg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diagrams/colors52.xml" ContentType="application/vnd.openxmlformats-officedocument.drawingml.diagramColors+xml"/>
  <Override PartName="/ppt/diagrams/data49.xml" ContentType="application/vnd.openxmlformats-officedocument.drawingml.diagramData+xml"/>
  <Override PartName="/ppt/diagrams/data56.xml" ContentType="application/vnd.openxmlformats-officedocument.drawingml.diagramData+xml"/>
  <Override PartName="/ppt/embeddings/Microsoft_Equation27.bin" ContentType="application/vnd.openxmlformats-officedocument.oleObject"/>
  <Override PartName="/ppt/slides/slide75.xml" ContentType="application/vnd.openxmlformats-officedocument.presentationml.slide+xml"/>
  <Override PartName="/ppt/diagrams/layout48.xml" ContentType="application/vnd.openxmlformats-officedocument.drawingml.diagramLayout+xml"/>
  <Default Extension="rels" ContentType="application/vnd.openxmlformats-package.relationships+xml"/>
  <Override PartName="/ppt/diagrams/layout9.xml" ContentType="application/vnd.openxmlformats-officedocument.drawingml.diagramLayout+xml"/>
  <Override PartName="/ppt/diagrams/colors13.xml" ContentType="application/vnd.openxmlformats-officedocument.drawingml.diagramColors+xml"/>
  <Override PartName="/ppt/slides/slide9.xml" ContentType="application/vnd.openxmlformats-officedocument.presentationml.slide+xml"/>
  <Override PartName="/ppt/diagrams/colors5.xml" ContentType="application/vnd.openxmlformats-officedocument.drawingml.diagramColors+xml"/>
  <Override PartName="/ppt/diagrams/data25.xml" ContentType="application/vnd.openxmlformats-officedocument.drawingml.diagramData+xml"/>
  <Override PartName="/ppt/slides/slide39.xml" ContentType="application/vnd.openxmlformats-officedocument.presentationml.slide+xml"/>
  <Override PartName="/ppt/diagrams/data28.xml" ContentType="application/vnd.openxmlformats-officedocument.drawingml.diagramData+xml"/>
  <Override PartName="/ppt/diagrams/quickStyle56.xml" ContentType="application/vnd.openxmlformats-officedocument.drawingml.diagramStyle+xml"/>
  <Override PartName="/ppt/diagrams/colors6.xml" ContentType="application/vnd.openxmlformats-officedocument.drawingml.diagramColors+xml"/>
  <Override PartName="/ppt/diagrams/colors43.xml" ContentType="application/vnd.openxmlformats-officedocument.drawingml.diagramColors+xml"/>
  <Override PartName="/ppt/diagrams/quickStyle41.xml" ContentType="application/vnd.openxmlformats-officedocument.drawingml.diagramStyle+xml"/>
  <Override PartName="/ppt/slides/slide29.xml" ContentType="application/vnd.openxmlformats-officedocument.presentationml.slide+xml"/>
  <Override PartName="/ppt/diagrams/colors56.xml" ContentType="application/vnd.openxmlformats-officedocument.drawingml.diagramColors+xml"/>
  <Override PartName="/ppt/diagrams/data21.xml" ContentType="application/vnd.openxmlformats-officedocument.drawingml.diagramData+xml"/>
  <Override PartName="/ppt/diagrams/data51.xml" ContentType="application/vnd.openxmlformats-officedocument.drawingml.diagramData+xml"/>
  <Override PartName="/ppt/diagrams/data13.xml" ContentType="application/vnd.openxmlformats-officedocument.drawingml.diagramData+xml"/>
  <Override PartName="/ppt/slides/slide85.xml" ContentType="application/vnd.openxmlformats-officedocument.presentationml.slide+xml"/>
  <Override PartName="/ppt/notesSlides/notesSlide11.xml" ContentType="application/vnd.openxmlformats-officedocument.presentationml.notesSlide+xml"/>
  <Override PartName="/ppt/diagrams/quickStyle25.xml" ContentType="application/vnd.openxmlformats-officedocument.drawingml.diagramStyle+xml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diagrams/data47.xml" ContentType="application/vnd.openxmlformats-officedocument.drawingml.diagramData+xml"/>
  <Override PartName="/ppt/notesSlides/notesSlide16.xml" ContentType="application/vnd.openxmlformats-officedocument.presentationml.notesSlide+xml"/>
  <Override PartName="/ppt/diagrams/colors7.xml" ContentType="application/vnd.openxmlformats-officedocument.drawingml.diagramColors+xml"/>
  <Override PartName="/ppt/embeddings/Microsoft_Equation8.bin" ContentType="application/vnd.openxmlformats-officedocument.oleObject"/>
  <Override PartName="/ppt/diagrams/quickStyle62.xml" ContentType="application/vnd.openxmlformats-officedocument.drawingml.diagramStyle+xml"/>
  <Override PartName="/ppt/diagrams/colors39.xml" ContentType="application/vnd.openxmlformats-officedocument.drawingml.diagramColors+xml"/>
  <Override PartName="/ppt/notesMasters/notesMaster1.xml" ContentType="application/vnd.openxmlformats-officedocument.presentationml.notesMaster+xml"/>
  <Override PartName="/ppt/slides/slide62.xml" ContentType="application/vnd.openxmlformats-officedocument.presentationml.slide+xml"/>
  <Override PartName="/ppt/viewProps.xml" ContentType="application/vnd.openxmlformats-officedocument.presentationml.viewProps+xml"/>
  <Override PartName="/ppt/diagrams/quickStyle3.xml" ContentType="application/vnd.openxmlformats-officedocument.drawingml.diagramStyle+xml"/>
  <Override PartName="/ppt/diagrams/layout36.xml" ContentType="application/vnd.openxmlformats-officedocument.drawingml.diagramLayout+xml"/>
  <Override PartName="/ppt/diagrams/data31.xml" ContentType="application/vnd.openxmlformats-officedocument.drawingml.diagramData+xml"/>
  <Override PartName="/ppt/diagrams/quickStyle52.xml" ContentType="application/vnd.openxmlformats-officedocument.drawingml.diagramStyle+xml"/>
  <Override PartName="/ppt/embeddings/Microsoft_Equation4.bin" ContentType="application/vnd.openxmlformats-officedocument.oleObject"/>
  <Override PartName="/ppt/diagrams/data35.xml" ContentType="application/vnd.openxmlformats-officedocument.drawingml.diagramData+xml"/>
  <Override PartName="/ppt/diagrams/layout54.xml" ContentType="application/vnd.openxmlformats-officedocument.drawingml.diagramLayout+xml"/>
  <Override PartName="/ppt/slides/slide13.xml" ContentType="application/vnd.openxmlformats-officedocument.presentationml.slide+xml"/>
  <Override PartName="/ppt/diagrams/data36.xml" ContentType="application/vnd.openxmlformats-officedocument.drawingml.diagramData+xml"/>
  <Override PartName="/ppt/embeddings/Microsoft_Equation5.bin" ContentType="application/vnd.openxmlformats-officedocument.oleObject"/>
  <Override PartName="/ppt/diagrams/colors16.xml" ContentType="application/vnd.openxmlformats-officedocument.drawingml.diagramColors+xml"/>
  <Override PartName="/ppt/notesSlides/notesSlide6.xml" ContentType="application/vnd.openxmlformats-officedocument.presentationml.notesSlide+xml"/>
  <Override PartName="/ppt/embeddings/Microsoft_Equation18.bin" ContentType="application/vnd.openxmlformats-officedocument.oleObject"/>
  <Override PartName="/ppt/embeddings/Microsoft_Equation52.bin" ContentType="application/vnd.openxmlformats-officedocument.oleObject"/>
  <Override PartName="/ppt/embeddings/Microsoft_Equation60.bin" ContentType="application/vnd.openxmlformats-officedocument.oleObject"/>
  <Override PartName="/ppt/slideLayouts/slideLayout2.xml" ContentType="application/vnd.openxmlformats-officedocument.presentationml.slideLayout+xml"/>
  <Override PartName="/ppt/diagrams/data37.xml" ContentType="application/vnd.openxmlformats-officedocument.drawingml.diagramData+xml"/>
  <Override PartName="/ppt/diagrams/colors42.xml" ContentType="application/vnd.openxmlformats-officedocument.drawingml.diagramColors+xml"/>
  <Override PartName="/ppt/diagrams/quickStyle20.xml" ContentType="application/vnd.openxmlformats-officedocument.drawingml.diagramStyle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colors37.xml" ContentType="application/vnd.openxmlformats-officedocument.drawingml.diagramColors+xml"/>
  <Override PartName="/ppt/diagrams/data55.xml" ContentType="application/vnd.openxmlformats-officedocument.drawingml.diagramData+xml"/>
  <Override PartName="/ppt/diagrams/quickStyle55.xml" ContentType="application/vnd.openxmlformats-officedocument.drawingml.diagramStyle+xml"/>
  <Override PartName="/ppt/embeddings/Microsoft_Equation30.bin" ContentType="application/vnd.openxmlformats-officedocument.oleObject"/>
  <Override PartName="/ppt/diagrams/colors49.xml" ContentType="application/vnd.openxmlformats-officedocument.drawingml.diagramColors+xml"/>
  <Override PartName="/ppt/diagrams/colors24.xml" ContentType="application/vnd.openxmlformats-officedocument.drawingml.diagramColors+xml"/>
  <Override PartName="/ppt/diagrams/layout35.xml" ContentType="application/vnd.openxmlformats-officedocument.drawingml.diagramLayout+xml"/>
  <Override PartName="/ppt/diagrams/colors27.xml" ContentType="application/vnd.openxmlformats-officedocument.drawingml.diagramColors+xml"/>
  <Override PartName="/ppt/diagrams/layout19.xml" ContentType="application/vnd.openxmlformats-officedocument.drawingml.diagramLayout+xml"/>
  <Override PartName="/ppt/diagrams/quickStyle44.xml" ContentType="application/vnd.openxmlformats-officedocument.drawingml.diagramStyle+xml"/>
  <Override PartName="/ppt/diagrams/layout39.xml" ContentType="application/vnd.openxmlformats-officedocument.drawingml.diagramLayout+xml"/>
  <Override PartName="/ppt/slides/slide12.xml" ContentType="application/vnd.openxmlformats-officedocument.presentationml.slide+xml"/>
  <Override PartName="/ppt/diagrams/data7.xml" ContentType="application/vnd.openxmlformats-officedocument.drawingml.diagramData+xml"/>
  <Override PartName="/ppt/embeddings/Microsoft_Equation57.bin" ContentType="application/vnd.openxmlformats-officedocument.oleObject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slides/slide84.xml" ContentType="application/vnd.openxmlformats-officedocument.presentationml.slide+xml"/>
  <Override PartName="/ppt/embeddings/Microsoft_Equation38.bin" ContentType="application/vnd.openxmlformats-officedocument.oleObject"/>
  <Override PartName="/ppt/embeddings/Microsoft_Equation47.bin" ContentType="application/vnd.openxmlformats-officedocument.oleObject"/>
  <Override PartName="/ppt/slides/slide69.xml" ContentType="application/vnd.openxmlformats-officedocument.presentationml.slide+xml"/>
  <Override PartName="/ppt/diagrams/layout13.xml" ContentType="application/vnd.openxmlformats-officedocument.drawingml.diagramLayout+xml"/>
  <Override PartName="/ppt/slides/slide35.xml" ContentType="application/vnd.openxmlformats-officedocument.presentationml.slide+xml"/>
  <Override PartName="/ppt/diagrams/data17.xml" ContentType="application/vnd.openxmlformats-officedocument.drawingml.diagramData+xml"/>
  <Override PartName="/ppt/slides/slide42.xml" ContentType="application/vnd.openxmlformats-officedocument.presentationml.slide+xml"/>
  <Override PartName="/ppt/diagrams/quickStyle17.xml" ContentType="application/vnd.openxmlformats-officedocument.drawingml.diagramStyle+xml"/>
  <Override PartName="/ppt/diagrams/layout21.xml" ContentType="application/vnd.openxmlformats-officedocument.drawingml.diagramLayout+xml"/>
  <Override PartName="/ppt/diagrams/colors28.xml" ContentType="application/vnd.openxmlformats-officedocument.drawingml.diagramColors+xml"/>
  <Override PartName="/ppt/diagrams/colors36.xml" ContentType="application/vnd.openxmlformats-officedocument.drawingml.diagramColors+xml"/>
  <Override PartName="/ppt/diagrams/data41.xml" ContentType="application/vnd.openxmlformats-officedocument.drawingml.diagramData+xml"/>
  <Override PartName="/ppt/diagrams/colors4.xml" ContentType="application/vnd.openxmlformats-officedocument.drawingml.diagramColors+xml"/>
  <Override PartName="/ppt/diagrams/data54.xml" ContentType="application/vnd.openxmlformats-officedocument.drawingml.diagramData+xml"/>
  <Override PartName="/ppt/embeddings/Microsoft_Equation49.bin" ContentType="application/vnd.openxmlformats-officedocument.oleObject"/>
  <Override PartName="/ppt/diagrams/quickStyle48.xml" ContentType="application/vnd.openxmlformats-officedocument.drawingml.diagramStyle+xml"/>
  <Override PartName="/ppt/diagrams/data63.xml" ContentType="application/vnd.openxmlformats-officedocument.drawingml.diagramData+xml"/>
  <Override PartName="/ppt/embeddings/Microsoft_Equation65.bin" ContentType="application/vnd.openxmlformats-officedocument.oleObject"/>
  <Override PartName="/ppt/diagrams/layout45.xml" ContentType="application/vnd.openxmlformats-officedocument.drawingml.diagramLayout+xml"/>
  <Override PartName="/ppt/slides/slide50.xml" ContentType="application/vnd.openxmlformats-officedocument.presentationml.slide+xml"/>
  <Override PartName="/ppt/diagrams/quickStyle33.xml" ContentType="application/vnd.openxmlformats-officedocument.drawingml.diagramStyle+xml"/>
  <Override PartName="/ppt/slides/slide57.xml" ContentType="application/vnd.openxmlformats-officedocument.presentationml.slide+xml"/>
  <Override PartName="/ppt/diagrams/data19.xml" ContentType="application/vnd.openxmlformats-officedocument.drawingml.diagramData+xml"/>
  <Override PartName="/ppt/notesSlides/notesSlide29.xml" ContentType="application/vnd.openxmlformats-officedocument.presentationml.notesSlide+xml"/>
  <Override PartName="/ppt/diagrams/colors40.xml" ContentType="application/vnd.openxmlformats-officedocument.drawingml.diagramColors+xml"/>
  <Override PartName="/ppt/diagrams/layout57.xml" ContentType="application/vnd.openxmlformats-officedocument.drawingml.diagramLayout+xml"/>
  <Override PartName="/ppt/embeddings/Microsoft_Equation14.bin" ContentType="application/vnd.openxmlformats-officedocument.oleObject"/>
  <Override PartName="/ppt/notesSlides/notesSlide7.xml" ContentType="application/vnd.openxmlformats-officedocument.presentationml.notesSlide+xml"/>
  <Override PartName="/ppt/diagrams/quickStyle50.xml" ContentType="application/vnd.openxmlformats-officedocument.drawingml.diagramStyle+xml"/>
  <Override PartName="/ppt/embeddings/Microsoft_Equation2.bin" ContentType="application/vnd.openxmlformats-officedocument.oleObject"/>
  <Override PartName="/ppt/embeddings/Microsoft_Equation26.bin" ContentType="application/vnd.openxmlformats-officedocument.oleObject"/>
  <Override PartName="/ppt/slides/slide63.xml" ContentType="application/vnd.openxmlformats-officedocument.presentationml.slide+xml"/>
  <Override PartName="/ppt/slides/slide82.xml" ContentType="application/vnd.openxmlformats-officedocument.presentationml.slide+xml"/>
  <Override PartName="/ppt/diagrams/data43.xml" ContentType="application/vnd.openxmlformats-officedocument.drawingml.diagramData+xml"/>
  <Override PartName="/ppt/embeddings/Microsoft_Equation55.bin" ContentType="application/vnd.openxmlformats-officedocument.oleObject"/>
  <Override PartName="/ppt/slides/slide34.xml" ContentType="application/vnd.openxmlformats-officedocument.presentationml.slide+xml"/>
  <Override PartName="/ppt/diagrams/layout42.xml" ContentType="application/vnd.openxmlformats-officedocument.drawingml.diagramLayout+xml"/>
  <Override PartName="/ppt/diagrams/quickStyle15.xml" ContentType="application/vnd.openxmlformats-officedocument.drawingml.diagramStyle+xml"/>
  <Override PartName="/ppt/diagrams/quickStyle28.xml" ContentType="application/vnd.openxmlformats-officedocument.drawingml.diagramStyle+xml"/>
  <Override PartName="/ppt/notesSlides/notesSlide5.xml" ContentType="application/vnd.openxmlformats-officedocument.presentationml.notesSlide+xml"/>
  <Override PartName="/ppt/diagrams/data32.xml" ContentType="application/vnd.openxmlformats-officedocument.drawingml.diagramData+xml"/>
  <Override PartName="/ppt/diagrams/layout37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diagrams/layout6.xml" ContentType="application/vnd.openxmlformats-officedocument.drawingml.diagramLayout+xml"/>
  <Override PartName="/ppt/slides/slide59.xml" ContentType="application/vnd.openxmlformats-officedocument.presentationml.slide+xml"/>
  <Override PartName="/ppt/embeddings/Microsoft_Equation31.bin" ContentType="application/vnd.openxmlformats-officedocument.oleObject"/>
  <Override PartName="/ppt/slides/slide64.xml" ContentType="application/vnd.openxmlformats-officedocument.presentationml.slide+xml"/>
  <Override PartName="/ppt/diagrams/quickStyle22.xml" ContentType="application/vnd.openxmlformats-officedocument.drawingml.diagramStyle+xml"/>
  <Override PartName="/ppt/notesSlides/notesSlide33.xml" ContentType="application/vnd.openxmlformats-officedocument.presentationml.notesSlide+xml"/>
  <Override PartName="/ppt/diagrams/colors44.xml" ContentType="application/vnd.openxmlformats-officedocument.drawingml.diagramColors+xml"/>
  <Override PartName="/ppt/diagrams/quickStyle49.xml" ContentType="application/vnd.openxmlformats-officedocument.drawingml.diagramStyle+xml"/>
  <Override PartName="/ppt/diagrams/colors57.xml" ContentType="application/vnd.openxmlformats-officedocument.drawingml.diagramColors+xml"/>
  <Override PartName="/ppt/slides/slide72.xml" ContentType="application/vnd.openxmlformats-officedocument.presentationml.slide+xml"/>
  <Override PartName="/ppt/slides/slide8.xml" ContentType="application/vnd.openxmlformats-officedocument.presentationml.slide+xml"/>
  <Override PartName="/ppt/diagrams/quickStyle13.xml" ContentType="application/vnd.openxmlformats-officedocument.drawingml.diagramStyle+xml"/>
  <Override PartName="/ppt/diagrams/quickStyle40.xml" ContentType="application/vnd.openxmlformats-officedocument.drawingml.diagramStyle+xml"/>
  <Override PartName="/ppt/diagrams/quickStyle27.xml" ContentType="application/vnd.openxmlformats-officedocument.drawingml.diagramStyle+xml"/>
  <Override PartName="/ppt/diagrams/data44.xml" ContentType="application/vnd.openxmlformats-officedocument.drawingml.diagramData+xml"/>
  <Override PartName="/ppt/diagrams/layout3.xml" ContentType="application/vnd.openxmlformats-officedocument.drawingml.diagramLayout+xml"/>
  <Override PartName="/ppt/diagrams/layout29.xml" ContentType="application/vnd.openxmlformats-officedocument.drawingml.diagramLayout+xml"/>
  <Override PartName="/ppt/diagrams/colors2.xml" ContentType="application/vnd.openxmlformats-officedocument.drawingml.diagramColors+xml"/>
  <Override PartName="/ppt/slides/slide71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slides/slide28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embeddings/Microsoft_Equation29.bin" ContentType="application/vnd.openxmlformats-officedocument.oleObject"/>
  <Override PartName="/ppt/diagrams/quickStyle57.xml" ContentType="application/vnd.openxmlformats-officedocument.drawingml.diagramStyle+xml"/>
  <Override PartName="/ppt/diagrams/data62.xml" ContentType="application/vnd.openxmlformats-officedocument.drawingml.diagramData+xml"/>
  <Override PartName="/ppt/diagrams/data18.xml" ContentType="application/vnd.openxmlformats-officedocument.drawingml.diagramData+xml"/>
  <Override PartName="/ppt/slides/slide47.xml" ContentType="application/vnd.openxmlformats-officedocument.presentationml.slide+xml"/>
  <Override PartName="/ppt/diagrams/data29.xml" ContentType="application/vnd.openxmlformats-officedocument.drawingml.diagramData+xml"/>
  <Override PartName="/ppt/diagrams/data46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15.xml" ContentType="application/vnd.openxmlformats-officedocument.presentationml.notesSlide+xml"/>
  <Override PartName="/ppt/diagrams/quickStyle8.xml" ContentType="application/vnd.openxmlformats-officedocument.drawingml.diagramStyle+xml"/>
  <Override PartName="/ppt/embeddings/Microsoft_Equation42.bin" ContentType="application/vnd.openxmlformats-officedocument.oleObject"/>
  <Override PartName="/ppt/embeddings/Microsoft_Equation11.bin" ContentType="application/vnd.openxmlformats-officedocument.oleObject"/>
  <Override PartName="/ppt/handoutMasters/handoutMaster1.xml" ContentType="application/vnd.openxmlformats-officedocument.presentationml.handoutMaster+xml"/>
  <Override PartName="/ppt/notesSlides/notesSlide23.xml" ContentType="application/vnd.openxmlformats-officedocument.presentationml.notesSlide+xml"/>
  <Override PartName="/ppt/embeddings/Microsoft_Equation23.bin" ContentType="application/vnd.openxmlformats-officedocument.oleObject"/>
  <Override PartName="/ppt/diagrams/quickStyle47.xml" ContentType="application/vnd.openxmlformats-officedocument.drawingml.diagramStyle+xml"/>
  <Override PartName="/ppt/diagrams/data6.xml" ContentType="application/vnd.openxmlformats-officedocument.drawingml.diagramData+xml"/>
  <Override PartName="/ppt/diagrams/layout22.xml" ContentType="application/vnd.openxmlformats-officedocument.drawingml.diagramLayout+xml"/>
  <Override PartName="/ppt/notesSlides/notesSlide13.xml" ContentType="application/vnd.openxmlformats-officedocument.presentationml.notesSlide+xml"/>
  <Override PartName="/ppt/slides/slide78.xml" ContentType="application/vnd.openxmlformats-officedocument.presentationml.slide+xml"/>
  <Override PartName="/ppt/slides/slide43.xml" ContentType="application/vnd.openxmlformats-officedocument.presentationml.slide+xml"/>
  <Override PartName="/ppt/diagrams/layout43.xml" ContentType="application/vnd.openxmlformats-officedocument.drawingml.diagramLayout+xml"/>
  <Override PartName="/ppt/diagrams/colors59.xml" ContentType="application/vnd.openxmlformats-officedocument.drawingml.diagramColors+xml"/>
  <Override PartName="/ppt/diagrams/quickStyle5.xml" ContentType="application/vnd.openxmlformats-officedocument.drawingml.diagramStyle+xml"/>
  <Override PartName="/ppt/diagrams/data11.xml" ContentType="application/vnd.openxmlformats-officedocument.drawingml.diagramData+xml"/>
  <Default Extension="png" ContentType="image/png"/>
  <Override PartName="/ppt/slides/slide83.xml" ContentType="application/vnd.openxmlformats-officedocument.presentationml.slide+xml"/>
  <Override PartName="/ppt/diagrams/colors18.xml" ContentType="application/vnd.openxmlformats-officedocument.drawingml.diagramColors+xml"/>
  <Override PartName="/ppt/diagrams/quickStyle38.xml" ContentType="application/vnd.openxmlformats-officedocument.drawingml.diagramStyle+xml"/>
  <Override PartName="/docProps/core.xml" ContentType="application/vnd.openxmlformats-package.core-properties+xml"/>
  <Override PartName="/ppt/embeddings/Microsoft_Equation24.bin" ContentType="application/vnd.openxmlformats-officedocument.oleObject"/>
  <Override PartName="/ppt/slides/slide31.xml" ContentType="application/vnd.openxmlformats-officedocument.presentationml.slide+xml"/>
  <Override PartName="/ppt/diagrams/layout61.xml" ContentType="application/vnd.openxmlformats-officedocument.drawingml.diagramLayout+xml"/>
  <Default Extension="bin" ContentType="application/vnd.openxmlformats-officedocument.presentationml.printerSettings"/>
  <Override PartName="/ppt/diagrams/quickStyle30.xml" ContentType="application/vnd.openxmlformats-officedocument.drawingml.diagramStyle+xml"/>
  <Override PartName="/ppt/notesSlides/notesSlide24.xml" ContentType="application/vnd.openxmlformats-officedocument.presentationml.notesSlide+xml"/>
  <Override PartName="/ppt/embeddings/Microsoft_Equation41.bin" ContentType="application/vnd.openxmlformats-officedocument.oleObject"/>
  <Override PartName="/ppt/embeddings/Microsoft_Equation61.bin" ContentType="application/vnd.openxmlformats-officedocument.oleObject"/>
  <Override PartName="/ppt/slides/slide41.xml" ContentType="application/vnd.openxmlformats-officedocument.presentationml.slide+xml"/>
  <Override PartName="/ppt/diagrams/layout30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40.xml" ContentType="application/vnd.openxmlformats-officedocument.drawingml.diagramData+xml"/>
  <Override PartName="/ppt/diagrams/data39.xml" ContentType="application/vnd.openxmlformats-officedocument.drawingml.diagramData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embeddings/Microsoft_Equation28.bin" ContentType="application/vnd.openxmlformats-officedocument.oleObject"/>
  <Override PartName="/ppt/diagrams/data52.xml" ContentType="application/vnd.openxmlformats-officedocument.drawingml.diagramData+xml"/>
  <Override PartName="/ppt/embeddings/Microsoft_Equation63.bin" ContentType="application/vnd.openxmlformats-officedocument.oleObject"/>
  <Override PartName="/ppt/diagrams/layout10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layout63.xml" ContentType="application/vnd.openxmlformats-officedocument.drawingml.diagramLayout+xml"/>
  <Override PartName="/ppt/embeddings/Microsoft_Equation43.bin" ContentType="application/vnd.openxmlformats-officedocument.oleObject"/>
  <Override PartName="/ppt/slides/slide58.xml" ContentType="application/vnd.openxmlformats-officedocument.presentationml.slide+xml"/>
  <Default Extension="xml" ContentType="application/xml"/>
  <Override PartName="/ppt/diagrams/colors46.xml" ContentType="application/vnd.openxmlformats-officedocument.drawingml.diagramColors+xml"/>
  <Override PartName="/ppt/slides/slide86.xml" ContentType="application/vnd.openxmlformats-officedocument.presentationml.slide+xml"/>
  <Override PartName="/ppt/diagrams/colors61.xml" ContentType="application/vnd.openxmlformats-officedocument.drawingml.diagramColors+xml"/>
  <Override PartName="/ppt/diagrams/quickStyle19.xml" ContentType="application/vnd.openxmlformats-officedocument.drawingml.diagramStyle+xml"/>
  <Override PartName="/ppt/slides/slide81.xml" ContentType="application/vnd.openxmlformats-officedocument.presentationml.slide+xml"/>
  <Override PartName="/ppt/slides/slide25.xml" ContentType="application/vnd.openxmlformats-officedocument.presentationml.slide+xml"/>
  <Override PartName="/ppt/embeddings/Microsoft_Equation40.bin" ContentType="application/vnd.openxmlformats-officedocument.oleObject"/>
  <Override PartName="/ppt/embeddings/Microsoft_Equation48.bin" ContentType="application/vnd.openxmlformats-officedocument.oleObject"/>
  <Override PartName="/ppt/notesSlides/notesSlide19.xml" ContentType="application/vnd.openxmlformats-officedocument.presentationml.notesSlide+xml"/>
  <Override PartName="/ppt/diagrams/layout51.xml" ContentType="application/vnd.openxmlformats-officedocument.drawingml.diagramLayout+xml"/>
  <Override PartName="/ppt/slides/slide14.xml" ContentType="application/vnd.openxmlformats-officedocument.presentationml.slide+xml"/>
  <Override PartName="/ppt/diagrams/quickStyle4.xml" ContentType="application/vnd.openxmlformats-officedocument.drawingml.diagramStyle+xml"/>
  <Override PartName="/ppt/diagrams/data14.xml" ContentType="application/vnd.openxmlformats-officedocument.drawingml.diagramData+xml"/>
  <Override PartName="/ppt/diagrams/quickStyle32.xml" ContentType="application/vnd.openxmlformats-officedocument.drawingml.diagramStyl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diagrams/data26.xml" ContentType="application/vnd.openxmlformats-officedocument.drawingml.diagramData+xml"/>
  <Override PartName="/ppt/diagrams/colors3.xml" ContentType="application/vnd.openxmlformats-officedocument.drawingml.diagramColors+xml"/>
  <Override PartName="/ppt/diagrams/data9.xml" ContentType="application/vnd.openxmlformats-officedocument.drawingml.diagramData+xml"/>
  <Override PartName="/ppt/diagrams/quickStyle34.xml" ContentType="application/vnd.openxmlformats-officedocument.drawingml.diagramStyle+xml"/>
  <Override PartName="/ppt/slides/slide49.xml" ContentType="application/vnd.openxmlformats-officedocument.presentationml.slide+xml"/>
  <Override PartName="/ppt/slides/slide70.xml" ContentType="application/vnd.openxmlformats-officedocument.presentationml.slide+xml"/>
  <Override PartName="/ppt/slides/slide48.xml" ContentType="application/vnd.openxmlformats-officedocument.presentationml.slide+xml"/>
  <Override PartName="/ppt/diagrams/quickStyle6.xml" ContentType="application/vnd.openxmlformats-officedocument.drawingml.diagramStyle+xml"/>
  <Override PartName="/ppt/diagrams/layout7.xml" ContentType="application/vnd.openxmlformats-officedocument.drawingml.diagramLayout+xml"/>
  <Override PartName="/ppt/presentation.xml" ContentType="application/vnd.openxmlformats-officedocument.presentationml.presentation.main+xml"/>
  <Override PartName="/ppt/diagrams/colors58.xml" ContentType="application/vnd.openxmlformats-officedocument.drawingml.diagramColors+xml"/>
  <Override PartName="/ppt/slides/slide77.xml" ContentType="application/vnd.openxmlformats-officedocument.presentationml.slide+xml"/>
  <Override PartName="/ppt/diagrams/layout62.xml" ContentType="application/vnd.openxmlformats-officedocument.drawingml.diagramLayout+xml"/>
  <Override PartName="/ppt/diagrams/colors21.xml" ContentType="application/vnd.openxmlformats-officedocument.drawingml.diagramColors+xml"/>
  <Override PartName="/ppt/slides/slide79.xml" ContentType="application/vnd.openxmlformats-officedocument.presentationml.slide+xml"/>
  <Override PartName="/ppt/diagrams/colors15.xml" ContentType="application/vnd.openxmlformats-officedocument.drawingml.diagramColors+xml"/>
  <Override PartName="/ppt/diagrams/data60.xml" ContentType="application/vnd.openxmlformats-officedocument.drawingml.diagramData+xml"/>
  <Override PartName="/ppt/notesSlides/notesSlide8.xml" ContentType="application/vnd.openxmlformats-officedocument.presentationml.notesSlide+xml"/>
  <Override PartName="/ppt/diagrams/data24.xml" ContentType="application/vnd.openxmlformats-officedocument.drawingml.diagramData+xml"/>
  <Override PartName="/ppt/slides/slide74.xml" ContentType="application/vnd.openxmlformats-officedocument.presentationml.slide+xml"/>
  <Override PartName="/ppt/diagrams/data20.xml" ContentType="application/vnd.openxmlformats-officedocument.drawingml.diagramData+xml"/>
  <Override PartName="/ppt/diagrams/colors48.xml" ContentType="application/vnd.openxmlformats-officedocument.drawingml.diagramColors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32.bin" ContentType="application/vnd.openxmlformats-officedocument.oleObject"/>
  <Override PartName="/ppt/slides/slide73.xml" ContentType="application/vnd.openxmlformats-officedocument.presentationml.slide+xml"/>
  <Override PartName="/ppt/diagrams/layout34.xml" ContentType="application/vnd.openxmlformats-officedocument.drawingml.diagramLayout+xml"/>
  <Override PartName="/ppt/diagrams/colors47.xml" ContentType="application/vnd.openxmlformats-officedocument.drawingml.diagramColors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diagrams/colors22.xml" ContentType="application/vnd.openxmlformats-officedocument.drawingml.diagramColors+xml"/>
  <Override PartName="/ppt/embeddings/Microsoft_Equation56.bin" ContentType="application/vnd.openxmlformats-officedocument.oleObject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diagrams/layout14.xml" ContentType="application/vnd.openxmlformats-officedocument.drawingml.diagramLayout+xml"/>
  <Override PartName="/ppt/diagrams/quickStyle35.xml" ContentType="application/vnd.openxmlformats-officedocument.drawingml.diagramStyle+xml"/>
  <Override PartName="/ppt/diagrams/data42.xml" ContentType="application/vnd.openxmlformats-officedocument.drawingml.diagramData+xml"/>
  <Override PartName="/ppt/slides/slide30.xml" ContentType="application/vnd.openxmlformats-officedocument.presentationml.slide+xml"/>
  <Override PartName="/ppt/diagrams/layout28.xml" ContentType="application/vnd.openxmlformats-officedocument.drawingml.diagramLayout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diagrams/quickStyle11.xml" ContentType="application/vnd.openxmlformats-officedocument.drawingml.diagramStyle+xml"/>
  <Override PartName="/ppt/diagrams/layout16.xml" ContentType="application/vnd.openxmlformats-officedocument.drawingml.diagramLayout+xml"/>
  <Override PartName="/ppt/diagrams/colors30.xml" ContentType="application/vnd.openxmlformats-officedocument.drawingml.diagramColors+xml"/>
  <Override PartName="/ppt/diagrams/layout18.xml" ContentType="application/vnd.openxmlformats-officedocument.drawingml.diagramLayout+xml"/>
  <Override PartName="/ppt/slides/slide21.xml" ContentType="application/vnd.openxmlformats-officedocument.presentationml.slide+xml"/>
  <Override PartName="/ppt/diagrams/layout38.xml" ContentType="application/vnd.openxmlformats-officedocument.drawingml.diagramLayout+xml"/>
  <Override PartName="/ppt/slides/slide23.xml" ContentType="application/vnd.openxmlformats-officedocument.presentationml.slide+xml"/>
  <Override PartName="/ppt/diagrams/layout56.xml" ContentType="application/vnd.openxmlformats-officedocument.drawingml.diagramLayout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diagrams/layout4.xml" ContentType="application/vnd.openxmlformats-officedocument.drawingml.diagramLayout+xml"/>
  <Override PartName="/ppt/diagrams/colors38.xml" ContentType="application/vnd.openxmlformats-officedocument.drawingml.diagramColors+xml"/>
  <Override PartName="/ppt/diagrams/layout11.xml" ContentType="application/vnd.openxmlformats-officedocument.drawingml.diagramLayout+xml"/>
  <Override PartName="/ppt/diagrams/data48.xml" ContentType="application/vnd.openxmlformats-officedocument.drawingml.diagramData+xml"/>
  <Override PartName="/ppt/embeddings/Microsoft_Equation36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19.bin" ContentType="application/vnd.openxmlformats-officedocument.oleObject"/>
  <Override PartName="/ppt/diagrams/layout26.xml" ContentType="application/vnd.openxmlformats-officedocument.drawingml.diagramLayout+xml"/>
  <Override PartName="/ppt/diagrams/quickStyle53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quickStyle46.xml" ContentType="application/vnd.openxmlformats-officedocument.drawingml.diagramStyle+xml"/>
  <Override PartName="/ppt/diagrams/quickStyle63.xml" ContentType="application/vnd.openxmlformats-officedocument.drawingml.diagramStyle+xml"/>
  <Override PartName="/ppt/diagrams/data10.xml" ContentType="application/vnd.openxmlformats-officedocument.drawingml.diagramData+xml"/>
  <Override PartName="/ppt/embeddings/Microsoft_Equation58.bin" ContentType="application/vnd.openxmlformats-officedocument.oleObject"/>
  <Override PartName="/ppt/diagrams/data30.xml" ContentType="application/vnd.openxmlformats-officedocument.drawingml.diagramData+xml"/>
  <Override PartName="/ppt/diagrams/quickStyle29.xml" ContentType="application/vnd.openxmlformats-officedocument.drawingml.diagramStyle+xml"/>
  <Override PartName="/ppt/diagrams/data3.xml" ContentType="application/vnd.openxmlformats-officedocument.drawingml.diagramData+xml"/>
  <Override PartName="/ppt/diagrams/layout41.xml" ContentType="application/vnd.openxmlformats-officedocument.drawingml.diagramLayout+xml"/>
  <Override PartName="/ppt/diagrams/layout4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colors9.xml" ContentType="application/vnd.openxmlformats-officedocument.drawingml.diagramColors+xml"/>
  <Override PartName="/ppt/diagrams/layout12.xml" ContentType="application/vnd.openxmlformats-officedocument.drawingml.diagramLayout+xml"/>
  <Override PartName="/ppt/embeddings/Microsoft_Equation53.bin" ContentType="application/vnd.openxmlformats-officedocument.oleObject"/>
  <Override PartName="/ppt/diagrams/layout27.xml" ContentType="application/vnd.openxmlformats-officedocument.drawingml.diagramLayout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Override PartName="/ppt/diagrams/quickStyle51.xml" ContentType="application/vnd.openxmlformats-officedocument.drawingml.diagramStyle+xml"/>
  <Override PartName="/ppt/embeddings/Microsoft_Equation59.bin" ContentType="application/vnd.openxmlformats-officedocument.oleObject"/>
  <Override PartName="/ppt/slides/slide27.xml" ContentType="application/vnd.openxmlformats-officedocument.presentationml.slide+xml"/>
  <Override PartName="/ppt/diagrams/layout50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67.xml" ContentType="application/vnd.openxmlformats-officedocument.presentationml.slide+xml"/>
  <Override PartName="/ppt/diagrams/layout23.xml" ContentType="application/vnd.openxmlformats-officedocument.drawingml.diagramLayout+xml"/>
  <Override PartName="/ppt/diagrams/quickStyle18.xml" ContentType="application/vnd.openxmlformats-officedocument.drawingml.diagramStyle+xml"/>
  <Override PartName="/ppt/slides/slide46.xml" ContentType="application/vnd.openxmlformats-officedocument.presentationml.slide+xml"/>
  <Override PartName="/ppt/diagrams/layout33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6.xml" ContentType="application/vnd.openxmlformats-officedocument.drawingml.diagramStyle+xml"/>
  <Override PartName="/ppt/diagrams/data45.xml" ContentType="application/vnd.openxmlformats-officedocument.drawingml.diagramData+xml"/>
  <Override PartName="/ppt/diagrams/layout46.xml" ContentType="application/vnd.openxmlformats-officedocument.drawingml.diagramLayout+xml"/>
  <Override PartName="/ppt/notesSlides/notesSlide34.xml" ContentType="application/vnd.openxmlformats-officedocument.presentationml.notesSlide+xml"/>
  <Override PartName="/ppt/embeddings/Microsoft_Equation34.bin" ContentType="application/vnd.openxmlformats-officedocument.oleObject"/>
  <Override PartName="/ppt/embeddings/Microsoft_Equation44.bin" ContentType="application/vnd.openxmlformats-officedocument.oleObject"/>
  <Override PartName="/ppt/diagrams/colors51.xml" ContentType="application/vnd.openxmlformats-officedocument.drawingml.diagramColors+xml"/>
  <Override PartName="/ppt/embeddings/Microsoft_Equation25.bin" ContentType="application/vnd.openxmlformats-officedocument.oleObject"/>
  <Override PartName="/ppt/diagrams/layout59.xml" ContentType="application/vnd.openxmlformats-officedocument.drawingml.diagramLayout+xml"/>
  <Override PartName="/ppt/embeddings/Microsoft_Equation35.bin" ContentType="application/vnd.openxmlformats-officedocument.oleObject"/>
  <Override PartName="/ppt/diagrams/layout25.xml" ContentType="application/vnd.openxmlformats-officedocument.drawingml.diagramLayout+xml"/>
  <Override PartName="/ppt/diagrams/layout49.xml" ContentType="application/vnd.openxmlformats-officedocument.drawingml.diagramLayout+xml"/>
  <Override PartName="/ppt/diagrams/data23.xml" ContentType="application/vnd.openxmlformats-officedocument.drawingml.diagramData+xml"/>
  <Override PartName="/ppt/diagrams/colors62.xml" ContentType="application/vnd.openxmlformats-officedocument.drawingml.diagramColors+xml"/>
  <Override PartName="/ppt/diagrams/layout58.xml" ContentType="application/vnd.openxmlformats-officedocument.drawingml.diagramLayout+xml"/>
  <Override PartName="/ppt/diagrams/colors41.xml" ContentType="application/vnd.openxmlformats-officedocument.drawingml.diagramColors+xml"/>
  <Override PartName="/ppt/diagrams/layout47.xml" ContentType="application/vnd.openxmlformats-officedocument.drawingml.diagramLayout+xml"/>
  <Override PartName="/ppt/diagrams/layout52.xml" ContentType="application/vnd.openxmlformats-officedocument.drawingml.diagramLayout+xml"/>
  <Override PartName="/ppt/diagrams/quickStyle26.xml" ContentType="application/vnd.openxmlformats-officedocument.drawingml.diagramStyle+xml"/>
  <Override PartName="/ppt/diagrams/data5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50.xml" ContentType="application/vnd.openxmlformats-officedocument.drawingml.diagramColors+xml"/>
  <Override PartName="/ppt/embeddings/Microsoft_Equation7.bin" ContentType="application/vnd.openxmlformats-officedocument.oleObject"/>
  <Override PartName="/ppt/embeddings/Microsoft_Equation45.bin" ContentType="application/vnd.openxmlformats-officedocument.oleObject"/>
  <Override PartName="/ppt/diagrams/data4.xml" ContentType="application/vnd.openxmlformats-officedocument.drawingml.diagramData+xml"/>
  <Override PartName="/ppt/slideLayouts/slideLayout1.xml" ContentType="application/vnd.openxmlformats-officedocument.presentationml.slideLayout+xml"/>
  <Override PartName="/ppt/diagrams/layout53.xml" ContentType="application/vnd.openxmlformats-officedocument.drawingml.diagramLayout+xml"/>
  <Override PartName="/ppt/theme/theme1.xml" ContentType="application/vnd.openxmlformats-officedocument.theme+xml"/>
  <Override PartName="/ppt/diagrams/quickStyle21.xml" ContentType="application/vnd.openxmlformats-officedocument.drawingml.diagramStyle+xml"/>
  <Override PartName="/ppt/embeddings/Microsoft_Equation50.bin" ContentType="application/vnd.openxmlformats-officedocument.oleObject"/>
  <Override PartName="/ppt/diagrams/colors19.xml" ContentType="application/vnd.openxmlformats-officedocument.drawingml.diagramColors+xml"/>
  <Override PartName="/ppt/embeddings/Microsoft_Equation64.bin" ContentType="application/vnd.openxmlformats-officedocument.oleObject"/>
  <Override PartName="/ppt/embeddings/Microsoft_Equation46.bin" ContentType="application/vnd.openxmlformats-officedocument.oleObject"/>
  <Override PartName="/ppt/slides/slide4.xml" ContentType="application/vnd.openxmlformats-officedocument.presentationml.slide+xml"/>
  <Override PartName="/ppt/diagrams/layout40.xml" ContentType="application/vnd.openxmlformats-officedocument.drawingml.diagramLayout+xml"/>
  <Override PartName="/ppt/diagrams/quickStyle36.xml" ContentType="application/vnd.openxmlformats-officedocument.drawingml.diagramStyle+xml"/>
  <Override PartName="/ppt/embeddings/Microsoft_Equation37.bin" ContentType="application/vnd.openxmlformats-officedocument.oleObject"/>
  <Override PartName="/ppt/embeddings/Microsoft_Equation6.bin" ContentType="application/vnd.openxmlformats-officedocument.oleObject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diagrams/quickStyle59.xml" ContentType="application/vnd.openxmlformats-officedocument.drawingml.diagramStyle+xml"/>
  <Override PartName="/ppt/diagrams/quickStyle37.xml" ContentType="application/vnd.openxmlformats-officedocument.drawingml.diagramStyle+xml"/>
  <Override PartName="/ppt/embeddings/Microsoft_Equation17.bin" ContentType="application/vnd.openxmlformats-officedocument.oleObject"/>
  <Override PartName="/ppt/diagrams/quickStyle14.xml" ContentType="application/vnd.openxmlformats-officedocument.drawingml.diagramStyle+xml"/>
  <Override PartName="/ppt/slides/slide6.xml" ContentType="application/vnd.openxmlformats-officedocument.presentationml.slide+xml"/>
  <Override PartName="/ppt/diagrams/data53.xml" ContentType="application/vnd.openxmlformats-officedocument.drawingml.diagramData+xml"/>
  <Override PartName="/ppt/diagrams/quickStyle23.xml" ContentType="application/vnd.openxmlformats-officedocument.drawingml.diagramStyle+xml"/>
  <Override PartName="/ppt/embeddings/Microsoft_Equation21.bin" ContentType="application/vnd.openxmlformats-officedocument.oleObject"/>
  <Override PartName="/ppt/diagrams/colors5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715" r:id="rId1"/>
  </p:sldMasterIdLst>
  <p:notesMasterIdLst>
    <p:notesMasterId r:id="rId88"/>
  </p:notesMasterIdLst>
  <p:handoutMasterIdLst>
    <p:handoutMasterId r:id="rId89"/>
  </p:handoutMasterIdLst>
  <p:sldIdLst>
    <p:sldId id="308" r:id="rId2"/>
    <p:sldId id="309" r:id="rId3"/>
    <p:sldId id="310" r:id="rId4"/>
    <p:sldId id="283" r:id="rId5"/>
    <p:sldId id="290" r:id="rId6"/>
    <p:sldId id="311" r:id="rId7"/>
    <p:sldId id="300" r:id="rId8"/>
    <p:sldId id="365" r:id="rId9"/>
    <p:sldId id="297" r:id="rId10"/>
    <p:sldId id="339" r:id="rId11"/>
    <p:sldId id="312" r:id="rId12"/>
    <p:sldId id="369" r:id="rId13"/>
    <p:sldId id="393" r:id="rId14"/>
    <p:sldId id="394" r:id="rId15"/>
    <p:sldId id="372" r:id="rId16"/>
    <p:sldId id="315" r:id="rId17"/>
    <p:sldId id="336" r:id="rId18"/>
    <p:sldId id="316" r:id="rId19"/>
    <p:sldId id="338" r:id="rId20"/>
    <p:sldId id="361" r:id="rId21"/>
    <p:sldId id="313" r:id="rId22"/>
    <p:sldId id="348" r:id="rId23"/>
    <p:sldId id="318" r:id="rId24"/>
    <p:sldId id="320" r:id="rId25"/>
    <p:sldId id="323" r:id="rId26"/>
    <p:sldId id="337" r:id="rId27"/>
    <p:sldId id="373" r:id="rId28"/>
    <p:sldId id="374" r:id="rId29"/>
    <p:sldId id="362" r:id="rId30"/>
    <p:sldId id="302" r:id="rId31"/>
    <p:sldId id="317" r:id="rId32"/>
    <p:sldId id="324" r:id="rId33"/>
    <p:sldId id="326" r:id="rId34"/>
    <p:sldId id="328" r:id="rId35"/>
    <p:sldId id="329" r:id="rId36"/>
    <p:sldId id="325" r:id="rId37"/>
    <p:sldId id="327" r:id="rId38"/>
    <p:sldId id="363" r:id="rId39"/>
    <p:sldId id="375" r:id="rId40"/>
    <p:sldId id="307" r:id="rId41"/>
    <p:sldId id="330" r:id="rId42"/>
    <p:sldId id="331" r:id="rId43"/>
    <p:sldId id="332" r:id="rId44"/>
    <p:sldId id="359" r:id="rId45"/>
    <p:sldId id="349" r:id="rId46"/>
    <p:sldId id="342" r:id="rId47"/>
    <p:sldId id="340" r:id="rId48"/>
    <p:sldId id="345" r:id="rId49"/>
    <p:sldId id="350" r:id="rId50"/>
    <p:sldId id="352" r:id="rId51"/>
    <p:sldId id="353" r:id="rId52"/>
    <p:sldId id="354" r:id="rId53"/>
    <p:sldId id="380" r:id="rId54"/>
    <p:sldId id="377" r:id="rId55"/>
    <p:sldId id="378" r:id="rId56"/>
    <p:sldId id="379" r:id="rId57"/>
    <p:sldId id="381" r:id="rId58"/>
    <p:sldId id="382" r:id="rId59"/>
    <p:sldId id="383" r:id="rId60"/>
    <p:sldId id="384" r:id="rId61"/>
    <p:sldId id="385" r:id="rId62"/>
    <p:sldId id="386" r:id="rId63"/>
    <p:sldId id="387" r:id="rId64"/>
    <p:sldId id="388" r:id="rId65"/>
    <p:sldId id="355" r:id="rId66"/>
    <p:sldId id="346" r:id="rId67"/>
    <p:sldId id="360" r:id="rId68"/>
    <p:sldId id="368" r:id="rId69"/>
    <p:sldId id="367" r:id="rId70"/>
    <p:sldId id="357" r:id="rId71"/>
    <p:sldId id="366" r:id="rId72"/>
    <p:sldId id="358" r:id="rId73"/>
    <p:sldId id="389" r:id="rId74"/>
    <p:sldId id="390" r:id="rId75"/>
    <p:sldId id="391" r:id="rId76"/>
    <p:sldId id="395" r:id="rId77"/>
    <p:sldId id="396" r:id="rId78"/>
    <p:sldId id="398" r:id="rId79"/>
    <p:sldId id="399" r:id="rId80"/>
    <p:sldId id="400" r:id="rId81"/>
    <p:sldId id="401" r:id="rId82"/>
    <p:sldId id="402" r:id="rId83"/>
    <p:sldId id="403" r:id="rId84"/>
    <p:sldId id="404" r:id="rId85"/>
    <p:sldId id="364" r:id="rId86"/>
    <p:sldId id="298" r:id="rId87"/>
  </p:sldIdLst>
  <p:sldSz cx="9144000" cy="6858000" type="overhead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65" charset="2"/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65" charset="2"/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65" charset="2"/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65" charset="2"/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65" charset="2"/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showPr showNarration="1">
    <p:present/>
    <p:sldAll/>
    <p:penClr>
      <a:schemeClr val="tx1"/>
    </p:penClr>
  </p:showPr>
  <p:clrMru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vert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44" y="-104"/>
      </p:cViewPr>
      <p:guideLst>
        <p:guide orient="horz" pos="1939"/>
        <p:guide pos="2585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96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slide" Target="slides/slide73.xml"/><Relationship Id="rId25" Type="http://schemas.openxmlformats.org/officeDocument/2006/relationships/slide" Target="slides/slide24.xml"/><Relationship Id="rId94" Type="http://schemas.openxmlformats.org/officeDocument/2006/relationships/tableStyles" Target="tableStyles.xml"/><Relationship Id="rId10" Type="http://schemas.openxmlformats.org/officeDocument/2006/relationships/slide" Target="slides/slide9.xml"/><Relationship Id="rId90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85" Type="http://schemas.openxmlformats.org/officeDocument/2006/relationships/slide" Target="slides/slide84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slide" Target="slides/slide70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92" Type="http://schemas.openxmlformats.org/officeDocument/2006/relationships/viewProps" Target="viewProps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89" Type="http://schemas.openxmlformats.org/officeDocument/2006/relationships/handoutMaster" Target="handoutMasters/handoutMaster1.xml"/><Relationship Id="rId88" Type="http://schemas.openxmlformats.org/officeDocument/2006/relationships/notesMaster" Target="notesMasters/notesMaster1.xml"/><Relationship Id="rId87" Type="http://schemas.openxmlformats.org/officeDocument/2006/relationships/slide" Target="slides/slide86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82" Type="http://schemas.openxmlformats.org/officeDocument/2006/relationships/slide" Target="slides/slide81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slide" Target="slides/slide7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76" Type="http://schemas.openxmlformats.org/officeDocument/2006/relationships/slide" Target="slides/slide75.xml"/><Relationship Id="rId79" Type="http://schemas.openxmlformats.org/officeDocument/2006/relationships/slide" Target="slides/slide7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3" Type="http://schemas.openxmlformats.org/officeDocument/2006/relationships/slide" Target="slides/slide2.xml"/><Relationship Id="rId86" Type="http://schemas.openxmlformats.org/officeDocument/2006/relationships/slide" Target="slides/slide85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84" Type="http://schemas.openxmlformats.org/officeDocument/2006/relationships/slide" Target="slides/slide83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91" Type="http://schemas.openxmlformats.org/officeDocument/2006/relationships/presProps" Target="presProps.xml"/><Relationship Id="rId83" Type="http://schemas.openxmlformats.org/officeDocument/2006/relationships/slide" Target="slides/slide82.xml"/><Relationship Id="rId93" Type="http://schemas.openxmlformats.org/officeDocument/2006/relationships/theme" Target="theme/theme1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78" Type="http://schemas.openxmlformats.org/officeDocument/2006/relationships/slide" Target="slides/slide77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123456790123457"/>
          <c:y val="0.0282958199356913"/>
          <c:w val="0.79625"/>
          <c:h val="0.882443729903537"/>
        </c:manualLayout>
      </c:layou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Precision</c:v>
                </c:pt>
              </c:strCache>
            </c:strRef>
          </c:tx>
          <c:marker>
            <c:symbol val="none"/>
          </c:marker>
          <c:dLbls>
            <c:delete val="1"/>
          </c:dLbls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3.6</c:v>
                </c:pt>
                <c:pt idx="1">
                  <c:v>2.2</c:v>
                </c:pt>
                <c:pt idx="2">
                  <c:v>1.5</c:v>
                </c:pt>
                <c:pt idx="3">
                  <c:v>1.3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Recall</c:v>
                </c:pt>
              </c:strCache>
            </c:strRef>
          </c:tx>
          <c:marker>
            <c:symbol val="none"/>
          </c:marker>
          <c:dLbls>
            <c:delete val="1"/>
          </c:dLbls>
          <c:xVal>
            <c:numRef>
              <c:f>Sheet1!$C$2:$C$5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1.3</c:v>
                </c:pt>
                <c:pt idx="1">
                  <c:v>1.5</c:v>
                </c:pt>
                <c:pt idx="2">
                  <c:v>2.2</c:v>
                </c:pt>
                <c:pt idx="3">
                  <c:v>3.6</c:v>
                </c:pt>
              </c:numCache>
            </c:numRef>
          </c:yVal>
          <c:smooth val="1"/>
        </c:ser>
        <c:dLbls>
          <c:showVal val="1"/>
        </c:dLbls>
        <c:axId val="449721560"/>
        <c:axId val="449728120"/>
      </c:scatterChart>
      <c:valAx>
        <c:axId val="449721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Total Retrieved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one"/>
        <c:crossAx val="449728120"/>
        <c:crosses val="autoZero"/>
        <c:crossBetween val="midCat"/>
      </c:valAx>
      <c:valAx>
        <c:axId val="449728120"/>
        <c:scaling>
          <c:orientation val="minMax"/>
        </c:scaling>
        <c:axPos val="l"/>
        <c:numFmt formatCode="General" sourceLinked="1"/>
        <c:majorTickMark val="none"/>
        <c:tickLblPos val="none"/>
        <c:crossAx val="449721560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0B450-B57B-4397-9F67-46106465AF3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2B51F07-503A-4CC0-8D53-54BE94596FDB}">
      <dgm:prSet phldrT="[Text]" custT="1"/>
      <dgm:spPr>
        <a:solidFill>
          <a:schemeClr val="accent1">
            <a:hueOff val="0"/>
            <a:satOff val="0"/>
            <a:lumOff val="0"/>
            <a:alpha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/>
            <a:t>Q1</a:t>
          </a:r>
          <a:endParaRPr lang="en-US" sz="2000" dirty="0"/>
        </a:p>
      </dgm:t>
    </dgm:pt>
    <dgm:pt modelId="{9E6AC398-74C0-4911-B71B-C7EF0E8BC1A4}" type="parTrans" cxnId="{4A6252A4-925E-4C92-8C8C-46F51D4D41E4}">
      <dgm:prSet/>
      <dgm:spPr/>
      <dgm:t>
        <a:bodyPr/>
        <a:lstStyle/>
        <a:p>
          <a:endParaRPr lang="en-US"/>
        </a:p>
      </dgm:t>
    </dgm:pt>
    <dgm:pt modelId="{9FA1C3AA-CDC6-4AC4-9926-6438EDC9FAAD}" type="sibTrans" cxnId="{4A6252A4-925E-4C92-8C8C-46F51D4D41E4}">
      <dgm:prSet/>
      <dgm:spPr/>
      <dgm:t>
        <a:bodyPr/>
        <a:lstStyle/>
        <a:p>
          <a:endParaRPr lang="en-US"/>
        </a:p>
      </dgm:t>
    </dgm:pt>
    <dgm:pt modelId="{785E7B85-B28C-4EE6-8223-B33806C8EBFD}">
      <dgm:prSet phldrT="[Text]" custT="1"/>
      <dgm:spPr>
        <a:solidFill>
          <a:schemeClr val="accent1">
            <a:hueOff val="0"/>
            <a:satOff val="0"/>
            <a:lumOff val="0"/>
            <a:alpha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/>
            <a:t>Q2</a:t>
          </a:r>
          <a:endParaRPr lang="en-US" sz="2000" dirty="0"/>
        </a:p>
      </dgm:t>
    </dgm:pt>
    <dgm:pt modelId="{E94C568D-7751-4F71-852F-142D134AA1C9}" type="parTrans" cxnId="{F72FF629-126E-400E-BCDC-7209CC672565}">
      <dgm:prSet/>
      <dgm:spPr/>
      <dgm:t>
        <a:bodyPr/>
        <a:lstStyle/>
        <a:p>
          <a:endParaRPr lang="en-US"/>
        </a:p>
      </dgm:t>
    </dgm:pt>
    <dgm:pt modelId="{C4EDC519-1013-45AA-9455-14EEA3A13467}" type="sibTrans" cxnId="{F72FF629-126E-400E-BCDC-7209CC672565}">
      <dgm:prSet/>
      <dgm:spPr/>
      <dgm:t>
        <a:bodyPr/>
        <a:lstStyle/>
        <a:p>
          <a:endParaRPr lang="en-US"/>
        </a:p>
      </dgm:t>
    </dgm:pt>
    <dgm:pt modelId="{2535A024-8460-43DB-B92B-D5AE45B11611}" type="pres">
      <dgm:prSet presAssocID="{82F0B450-B57B-4397-9F67-46106465AF3E}" presName="compositeShape" presStyleCnt="0">
        <dgm:presLayoutVars>
          <dgm:chMax val="7"/>
          <dgm:dir/>
          <dgm:resizeHandles val="exact"/>
        </dgm:presLayoutVars>
      </dgm:prSet>
      <dgm:spPr/>
    </dgm:pt>
    <dgm:pt modelId="{1B9F1C9D-1777-42CD-9292-BD498C391380}" type="pres">
      <dgm:prSet presAssocID="{F2B51F07-503A-4CC0-8D53-54BE94596FDB}" presName="circ1" presStyleLbl="vennNode1" presStyleIdx="0" presStyleCnt="2"/>
      <dgm:spPr/>
      <dgm:t>
        <a:bodyPr/>
        <a:lstStyle/>
        <a:p>
          <a:endParaRPr lang="en-US"/>
        </a:p>
      </dgm:t>
    </dgm:pt>
    <dgm:pt modelId="{3ADFF027-0271-420D-80AF-D2A5D606EC81}" type="pres">
      <dgm:prSet presAssocID="{F2B51F07-503A-4CC0-8D53-54BE94596FD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30E24-8DD0-4914-9BC2-B43FC28B84F3}" type="pres">
      <dgm:prSet presAssocID="{785E7B85-B28C-4EE6-8223-B33806C8EBFD}" presName="circ2" presStyleLbl="vennNode1" presStyleIdx="1" presStyleCnt="2"/>
      <dgm:spPr/>
      <dgm:t>
        <a:bodyPr/>
        <a:lstStyle/>
        <a:p>
          <a:endParaRPr lang="en-US"/>
        </a:p>
      </dgm:t>
    </dgm:pt>
    <dgm:pt modelId="{C5C9A04B-0298-4474-AD29-44A765C369E9}" type="pres">
      <dgm:prSet presAssocID="{785E7B85-B28C-4EE6-8223-B33806C8EB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6252A4-925E-4C92-8C8C-46F51D4D41E4}" srcId="{82F0B450-B57B-4397-9F67-46106465AF3E}" destId="{F2B51F07-503A-4CC0-8D53-54BE94596FDB}" srcOrd="0" destOrd="0" parTransId="{9E6AC398-74C0-4911-B71B-C7EF0E8BC1A4}" sibTransId="{9FA1C3AA-CDC6-4AC4-9926-6438EDC9FAAD}"/>
    <dgm:cxn modelId="{7A27DA1C-BF10-47DA-AF5A-97AB1184430C}" type="presOf" srcId="{82F0B450-B57B-4397-9F67-46106465AF3E}" destId="{2535A024-8460-43DB-B92B-D5AE45B11611}" srcOrd="0" destOrd="0" presId="urn:microsoft.com/office/officeart/2005/8/layout/venn1"/>
    <dgm:cxn modelId="{F72FF629-126E-400E-BCDC-7209CC672565}" srcId="{82F0B450-B57B-4397-9F67-46106465AF3E}" destId="{785E7B85-B28C-4EE6-8223-B33806C8EBFD}" srcOrd="1" destOrd="0" parTransId="{E94C568D-7751-4F71-852F-142D134AA1C9}" sibTransId="{C4EDC519-1013-45AA-9455-14EEA3A13467}"/>
    <dgm:cxn modelId="{76838A0D-38AF-45D5-89F2-CD5AA447DFA2}" type="presOf" srcId="{F2B51F07-503A-4CC0-8D53-54BE94596FDB}" destId="{3ADFF027-0271-420D-80AF-D2A5D606EC81}" srcOrd="1" destOrd="0" presId="urn:microsoft.com/office/officeart/2005/8/layout/venn1"/>
    <dgm:cxn modelId="{5857DBDD-B150-41BF-8F47-806E22A896B8}" type="presOf" srcId="{785E7B85-B28C-4EE6-8223-B33806C8EBFD}" destId="{C5C9A04B-0298-4474-AD29-44A765C369E9}" srcOrd="1" destOrd="0" presId="urn:microsoft.com/office/officeart/2005/8/layout/venn1"/>
    <dgm:cxn modelId="{FFA3A3D5-6B35-418A-95D5-0B49A82B541A}" type="presOf" srcId="{785E7B85-B28C-4EE6-8223-B33806C8EBFD}" destId="{D0330E24-8DD0-4914-9BC2-B43FC28B84F3}" srcOrd="0" destOrd="0" presId="urn:microsoft.com/office/officeart/2005/8/layout/venn1"/>
    <dgm:cxn modelId="{E5EB621A-59B5-48EF-A44A-5F7E7D2DA68B}" type="presOf" srcId="{F2B51F07-503A-4CC0-8D53-54BE94596FDB}" destId="{1B9F1C9D-1777-42CD-9292-BD498C391380}" srcOrd="0" destOrd="0" presId="urn:microsoft.com/office/officeart/2005/8/layout/venn1"/>
    <dgm:cxn modelId="{FB215E21-79CC-4E23-9959-BD976D3B318F}" type="presParOf" srcId="{2535A024-8460-43DB-B92B-D5AE45B11611}" destId="{1B9F1C9D-1777-42CD-9292-BD498C391380}" srcOrd="0" destOrd="0" presId="urn:microsoft.com/office/officeart/2005/8/layout/venn1"/>
    <dgm:cxn modelId="{F34EC7AB-69A4-447B-8B4C-4B890EDC1DDE}" type="presParOf" srcId="{2535A024-8460-43DB-B92B-D5AE45B11611}" destId="{3ADFF027-0271-420D-80AF-D2A5D606EC81}" srcOrd="1" destOrd="0" presId="urn:microsoft.com/office/officeart/2005/8/layout/venn1"/>
    <dgm:cxn modelId="{57AE8B87-2876-41B4-B27A-2B39691F9931}" type="presParOf" srcId="{2535A024-8460-43DB-B92B-D5AE45B11611}" destId="{D0330E24-8DD0-4914-9BC2-B43FC28B84F3}" srcOrd="2" destOrd="0" presId="urn:microsoft.com/office/officeart/2005/8/layout/venn1"/>
    <dgm:cxn modelId="{1A05220C-3259-4417-B888-3D75BF33A399}" type="presParOf" srcId="{2535A024-8460-43DB-B92B-D5AE45B11611}" destId="{C5C9A04B-0298-4474-AD29-44A765C369E9}" srcOrd="3" destOrd="0" presId="urn:microsoft.com/office/officeart/2005/8/layout/venn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AAC126-23DA-454B-A4F5-B5CAB68EA09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095E73-3D80-4989-B51C-FB93F122B1A4}">
      <dgm:prSet phldrT="[Text]"/>
      <dgm:spPr/>
      <dgm:t>
        <a:bodyPr/>
        <a:lstStyle/>
        <a:p>
          <a:r>
            <a:rPr lang="en-US" dirty="0" smtClean="0"/>
            <a:t>D1</a:t>
          </a:r>
          <a:endParaRPr lang="en-US" dirty="0"/>
        </a:p>
      </dgm:t>
    </dgm:pt>
    <dgm:pt modelId="{44E6D2A3-E6A2-4347-BAC9-283A0244DBCC}" type="parTrans" cxnId="{B90BA4DD-DFE5-496A-896A-C2076A6820CB}">
      <dgm:prSet/>
      <dgm:spPr/>
      <dgm:t>
        <a:bodyPr/>
        <a:lstStyle/>
        <a:p>
          <a:endParaRPr lang="en-US"/>
        </a:p>
      </dgm:t>
    </dgm:pt>
    <dgm:pt modelId="{14475D2A-B387-48CA-A5ED-4B9F9B15ECF1}" type="sibTrans" cxnId="{B90BA4DD-DFE5-496A-896A-C2076A6820CB}">
      <dgm:prSet/>
      <dgm:spPr/>
      <dgm:t>
        <a:bodyPr/>
        <a:lstStyle/>
        <a:p>
          <a:endParaRPr lang="en-US"/>
        </a:p>
      </dgm:t>
    </dgm:pt>
    <dgm:pt modelId="{C7146508-B80F-46FC-BE03-9FED4F977AC6}">
      <dgm:prSet phldrT="[Text]"/>
      <dgm:spPr/>
      <dgm:t>
        <a:bodyPr/>
        <a:lstStyle/>
        <a:p>
          <a:r>
            <a:rPr lang="en-US" dirty="0" smtClean="0"/>
            <a:t>D2</a:t>
          </a:r>
          <a:endParaRPr lang="en-US" dirty="0"/>
        </a:p>
      </dgm:t>
    </dgm:pt>
    <dgm:pt modelId="{9FAEECD4-D75F-4226-83C5-4034B0061166}" type="parTrans" cxnId="{36FC59F8-8FE9-4D1E-BB6C-CEB82E4465EA}">
      <dgm:prSet/>
      <dgm:spPr/>
      <dgm:t>
        <a:bodyPr/>
        <a:lstStyle/>
        <a:p>
          <a:endParaRPr lang="en-US"/>
        </a:p>
      </dgm:t>
    </dgm:pt>
    <dgm:pt modelId="{838CD78D-3484-4AEC-AECB-6BD5B3A4416E}" type="sibTrans" cxnId="{36FC59F8-8FE9-4D1E-BB6C-CEB82E4465EA}">
      <dgm:prSet/>
      <dgm:spPr/>
      <dgm:t>
        <a:bodyPr/>
        <a:lstStyle/>
        <a:p>
          <a:endParaRPr lang="en-US"/>
        </a:p>
      </dgm:t>
    </dgm:pt>
    <dgm:pt modelId="{E5859C25-AD6C-4160-8626-BAD1ED90D2F9}">
      <dgm:prSet phldrT="[Text]"/>
      <dgm:spPr/>
      <dgm:t>
        <a:bodyPr/>
        <a:lstStyle/>
        <a:p>
          <a:r>
            <a:rPr lang="en-US" dirty="0" smtClean="0"/>
            <a:t>D3</a:t>
          </a:r>
          <a:endParaRPr lang="en-US" dirty="0"/>
        </a:p>
      </dgm:t>
    </dgm:pt>
    <dgm:pt modelId="{A416DB69-5889-4FA5-8F30-7DC565FBA3D7}" type="parTrans" cxnId="{4CD0C2A8-DE99-40B2-885B-D477F69A4DE4}">
      <dgm:prSet/>
      <dgm:spPr/>
      <dgm:t>
        <a:bodyPr/>
        <a:lstStyle/>
        <a:p>
          <a:endParaRPr lang="en-US"/>
        </a:p>
      </dgm:t>
    </dgm:pt>
    <dgm:pt modelId="{AFD8723C-B621-470E-89CF-FB3FC2802D38}" type="sibTrans" cxnId="{4CD0C2A8-DE99-40B2-885B-D477F69A4DE4}">
      <dgm:prSet/>
      <dgm:spPr/>
      <dgm:t>
        <a:bodyPr/>
        <a:lstStyle/>
        <a:p>
          <a:endParaRPr lang="en-US"/>
        </a:p>
      </dgm:t>
    </dgm:pt>
    <dgm:pt modelId="{52F003D1-9D5C-48C3-8894-39F2FD6B85A5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EDF953D1-668B-430E-9B9E-5EECE7B770FC}" type="parTrans" cxnId="{AE2E3C48-FD52-4BCC-942C-4BA74156D34F}">
      <dgm:prSet/>
      <dgm:spPr/>
      <dgm:t>
        <a:bodyPr/>
        <a:lstStyle/>
        <a:p>
          <a:endParaRPr lang="en-US"/>
        </a:p>
      </dgm:t>
    </dgm:pt>
    <dgm:pt modelId="{0C3557A1-E2CF-480B-A789-3079BE333B1D}" type="sibTrans" cxnId="{AE2E3C48-FD52-4BCC-942C-4BA74156D34F}">
      <dgm:prSet/>
      <dgm:spPr/>
      <dgm:t>
        <a:bodyPr/>
        <a:lstStyle/>
        <a:p>
          <a:endParaRPr lang="en-US"/>
        </a:p>
      </dgm:t>
    </dgm:pt>
    <dgm:pt modelId="{FA70577F-E0A0-49C4-AD35-68C1CF2E0879}">
      <dgm:prSet phldrT="[Text]"/>
      <dgm:spPr/>
      <dgm:t>
        <a:bodyPr/>
        <a:lstStyle/>
        <a:p>
          <a:r>
            <a:rPr lang="en-US" dirty="0" err="1" smtClean="0"/>
            <a:t>Dn</a:t>
          </a:r>
          <a:endParaRPr lang="en-US" dirty="0"/>
        </a:p>
      </dgm:t>
    </dgm:pt>
    <dgm:pt modelId="{13E8929B-D91A-4746-BADB-1015B3F0EAA1}" type="parTrans" cxnId="{2DDCEB59-1006-4DC3-9AC9-4E4D566B116D}">
      <dgm:prSet/>
      <dgm:spPr/>
      <dgm:t>
        <a:bodyPr/>
        <a:lstStyle/>
        <a:p>
          <a:endParaRPr lang="en-US"/>
        </a:p>
      </dgm:t>
    </dgm:pt>
    <dgm:pt modelId="{66A51268-28BA-47F3-97DF-4155CCC51FB5}" type="sibTrans" cxnId="{2DDCEB59-1006-4DC3-9AC9-4E4D566B116D}">
      <dgm:prSet/>
      <dgm:spPr/>
      <dgm:t>
        <a:bodyPr/>
        <a:lstStyle/>
        <a:p>
          <a:endParaRPr lang="en-US"/>
        </a:p>
      </dgm:t>
    </dgm:pt>
    <dgm:pt modelId="{B4D6FF71-081C-41C3-A29F-1FBD6B116A67}" type="pres">
      <dgm:prSet presAssocID="{1BAAC126-23DA-454B-A4F5-B5CAB68EA0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6A51CD-167B-4C6F-8949-B3A364B14794}" type="pres">
      <dgm:prSet presAssocID="{9C095E73-3D80-4989-B51C-FB93F122B1A4}" presName="vertOne" presStyleCnt="0"/>
      <dgm:spPr/>
    </dgm:pt>
    <dgm:pt modelId="{3CDA5E04-FCD0-405E-854B-DE81F14EB162}" type="pres">
      <dgm:prSet presAssocID="{9C095E73-3D80-4989-B51C-FB93F122B1A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2F4117-AA54-411E-B032-BD75EA198AD4}" type="pres">
      <dgm:prSet presAssocID="{9C095E73-3D80-4989-B51C-FB93F122B1A4}" presName="parTransOne" presStyleCnt="0"/>
      <dgm:spPr/>
    </dgm:pt>
    <dgm:pt modelId="{12FD51D2-8C52-4AC0-AC61-12C3FBE0E5D4}" type="pres">
      <dgm:prSet presAssocID="{9C095E73-3D80-4989-B51C-FB93F122B1A4}" presName="horzOne" presStyleCnt="0"/>
      <dgm:spPr/>
    </dgm:pt>
    <dgm:pt modelId="{BFE17281-3156-4AD8-ADD2-FD75A220AE5A}" type="pres">
      <dgm:prSet presAssocID="{C7146508-B80F-46FC-BE03-9FED4F977AC6}" presName="vertTwo" presStyleCnt="0"/>
      <dgm:spPr/>
    </dgm:pt>
    <dgm:pt modelId="{AC42A84F-B768-4368-BDB3-A22C979E3FFE}" type="pres">
      <dgm:prSet presAssocID="{C7146508-B80F-46FC-BE03-9FED4F977AC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949A97-2F12-4616-AE2B-5FBF52A0FB1C}" type="pres">
      <dgm:prSet presAssocID="{C7146508-B80F-46FC-BE03-9FED4F977AC6}" presName="parTransTwo" presStyleCnt="0"/>
      <dgm:spPr/>
    </dgm:pt>
    <dgm:pt modelId="{EAFBF67E-6AC3-4DAD-8FD3-297B6A2B0AB0}" type="pres">
      <dgm:prSet presAssocID="{C7146508-B80F-46FC-BE03-9FED4F977AC6}" presName="horzTwo" presStyleCnt="0"/>
      <dgm:spPr/>
    </dgm:pt>
    <dgm:pt modelId="{44EA0A2E-6BE0-45FC-9A69-E9289070FC96}" type="pres">
      <dgm:prSet presAssocID="{E5859C25-AD6C-4160-8626-BAD1ED90D2F9}" presName="vertThree" presStyleCnt="0"/>
      <dgm:spPr/>
    </dgm:pt>
    <dgm:pt modelId="{9BE628A2-BA87-452F-A2F2-B096E7FEFB6E}" type="pres">
      <dgm:prSet presAssocID="{E5859C25-AD6C-4160-8626-BAD1ED90D2F9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532B6A-5B27-49CB-BC8D-EFE47C65EB19}" type="pres">
      <dgm:prSet presAssocID="{E5859C25-AD6C-4160-8626-BAD1ED90D2F9}" presName="parTransThree" presStyleCnt="0"/>
      <dgm:spPr/>
    </dgm:pt>
    <dgm:pt modelId="{FDBB4DAA-E86E-403E-BDF1-D46DF953281F}" type="pres">
      <dgm:prSet presAssocID="{E5859C25-AD6C-4160-8626-BAD1ED90D2F9}" presName="horzThree" presStyleCnt="0"/>
      <dgm:spPr/>
    </dgm:pt>
    <dgm:pt modelId="{9BF51D00-2058-4EA4-AC74-9050FE79850E}" type="pres">
      <dgm:prSet presAssocID="{52F003D1-9D5C-48C3-8894-39F2FD6B85A5}" presName="vertFour" presStyleCnt="0">
        <dgm:presLayoutVars>
          <dgm:chPref val="3"/>
        </dgm:presLayoutVars>
      </dgm:prSet>
      <dgm:spPr/>
    </dgm:pt>
    <dgm:pt modelId="{2BA9BFE8-1B58-4C84-8E4C-D9DDD5163735}" type="pres">
      <dgm:prSet presAssocID="{52F003D1-9D5C-48C3-8894-39F2FD6B85A5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553764-ED61-44FF-98DF-85F1B217F74A}" type="pres">
      <dgm:prSet presAssocID="{52F003D1-9D5C-48C3-8894-39F2FD6B85A5}" presName="parTransFour" presStyleCnt="0"/>
      <dgm:spPr/>
    </dgm:pt>
    <dgm:pt modelId="{DEEAA3D6-3273-4F56-A50F-BD29BD4AD1E5}" type="pres">
      <dgm:prSet presAssocID="{52F003D1-9D5C-48C3-8894-39F2FD6B85A5}" presName="horzFour" presStyleCnt="0"/>
      <dgm:spPr/>
    </dgm:pt>
    <dgm:pt modelId="{6CB225E5-CB9F-4391-A2ED-EB382B35DCDF}" type="pres">
      <dgm:prSet presAssocID="{FA70577F-E0A0-49C4-AD35-68C1CF2E0879}" presName="vertFour" presStyleCnt="0">
        <dgm:presLayoutVars>
          <dgm:chPref val="3"/>
        </dgm:presLayoutVars>
      </dgm:prSet>
      <dgm:spPr/>
    </dgm:pt>
    <dgm:pt modelId="{06C5885C-C6B3-4B38-A2C6-592206788287}" type="pres">
      <dgm:prSet presAssocID="{FA70577F-E0A0-49C4-AD35-68C1CF2E0879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CC2B01-C3E3-43EE-84A1-6A19D764A3AD}" type="pres">
      <dgm:prSet presAssocID="{FA70577F-E0A0-49C4-AD35-68C1CF2E0879}" presName="horzFour" presStyleCnt="0"/>
      <dgm:spPr/>
    </dgm:pt>
  </dgm:ptLst>
  <dgm:cxnLst>
    <dgm:cxn modelId="{4AD0011D-4E8C-4C54-8A33-CD0AEA59B415}" type="presOf" srcId="{9C095E73-3D80-4989-B51C-FB93F122B1A4}" destId="{3CDA5E04-FCD0-405E-854B-DE81F14EB162}" srcOrd="0" destOrd="0" presId="urn:microsoft.com/office/officeart/2005/8/layout/hierarchy4"/>
    <dgm:cxn modelId="{4CD0C2A8-DE99-40B2-885B-D477F69A4DE4}" srcId="{C7146508-B80F-46FC-BE03-9FED4F977AC6}" destId="{E5859C25-AD6C-4160-8626-BAD1ED90D2F9}" srcOrd="0" destOrd="0" parTransId="{A416DB69-5889-4FA5-8F30-7DC565FBA3D7}" sibTransId="{AFD8723C-B621-470E-89CF-FB3FC2802D38}"/>
    <dgm:cxn modelId="{B90BA4DD-DFE5-496A-896A-C2076A6820CB}" srcId="{1BAAC126-23DA-454B-A4F5-B5CAB68EA093}" destId="{9C095E73-3D80-4989-B51C-FB93F122B1A4}" srcOrd="0" destOrd="0" parTransId="{44E6D2A3-E6A2-4347-BAC9-283A0244DBCC}" sibTransId="{14475D2A-B387-48CA-A5ED-4B9F9B15ECF1}"/>
    <dgm:cxn modelId="{B8D17418-D6AD-4B23-8222-B49EC9209058}" type="presOf" srcId="{FA70577F-E0A0-49C4-AD35-68C1CF2E0879}" destId="{06C5885C-C6B3-4B38-A2C6-592206788287}" srcOrd="0" destOrd="0" presId="urn:microsoft.com/office/officeart/2005/8/layout/hierarchy4"/>
    <dgm:cxn modelId="{36FC59F8-8FE9-4D1E-BB6C-CEB82E4465EA}" srcId="{9C095E73-3D80-4989-B51C-FB93F122B1A4}" destId="{C7146508-B80F-46FC-BE03-9FED4F977AC6}" srcOrd="0" destOrd="0" parTransId="{9FAEECD4-D75F-4226-83C5-4034B0061166}" sibTransId="{838CD78D-3484-4AEC-AECB-6BD5B3A4416E}"/>
    <dgm:cxn modelId="{AE2E3C48-FD52-4BCC-942C-4BA74156D34F}" srcId="{E5859C25-AD6C-4160-8626-BAD1ED90D2F9}" destId="{52F003D1-9D5C-48C3-8894-39F2FD6B85A5}" srcOrd="0" destOrd="0" parTransId="{EDF953D1-668B-430E-9B9E-5EECE7B770FC}" sibTransId="{0C3557A1-E2CF-480B-A789-3079BE333B1D}"/>
    <dgm:cxn modelId="{D9AAEEAA-C74A-4762-B57E-7886E3E4ECB6}" type="presOf" srcId="{E5859C25-AD6C-4160-8626-BAD1ED90D2F9}" destId="{9BE628A2-BA87-452F-A2F2-B096E7FEFB6E}" srcOrd="0" destOrd="0" presId="urn:microsoft.com/office/officeart/2005/8/layout/hierarchy4"/>
    <dgm:cxn modelId="{2DDCEB59-1006-4DC3-9AC9-4E4D566B116D}" srcId="{52F003D1-9D5C-48C3-8894-39F2FD6B85A5}" destId="{FA70577F-E0A0-49C4-AD35-68C1CF2E0879}" srcOrd="0" destOrd="0" parTransId="{13E8929B-D91A-4746-BADB-1015B3F0EAA1}" sibTransId="{66A51268-28BA-47F3-97DF-4155CCC51FB5}"/>
    <dgm:cxn modelId="{58FC70DC-28C0-4808-B262-7221CA44D577}" type="presOf" srcId="{52F003D1-9D5C-48C3-8894-39F2FD6B85A5}" destId="{2BA9BFE8-1B58-4C84-8E4C-D9DDD5163735}" srcOrd="0" destOrd="0" presId="urn:microsoft.com/office/officeart/2005/8/layout/hierarchy4"/>
    <dgm:cxn modelId="{82CB5A9E-AD23-486E-94E7-2531003DB194}" type="presOf" srcId="{C7146508-B80F-46FC-BE03-9FED4F977AC6}" destId="{AC42A84F-B768-4368-BDB3-A22C979E3FFE}" srcOrd="0" destOrd="0" presId="urn:microsoft.com/office/officeart/2005/8/layout/hierarchy4"/>
    <dgm:cxn modelId="{252482EB-0D59-4323-83B4-D9774ADD0683}" type="presOf" srcId="{1BAAC126-23DA-454B-A4F5-B5CAB68EA093}" destId="{B4D6FF71-081C-41C3-A29F-1FBD6B116A67}" srcOrd="0" destOrd="0" presId="urn:microsoft.com/office/officeart/2005/8/layout/hierarchy4"/>
    <dgm:cxn modelId="{67AF4938-6361-4964-90BB-73D71D7F6E65}" type="presParOf" srcId="{B4D6FF71-081C-41C3-A29F-1FBD6B116A67}" destId="{C26A51CD-167B-4C6F-8949-B3A364B14794}" srcOrd="0" destOrd="0" presId="urn:microsoft.com/office/officeart/2005/8/layout/hierarchy4"/>
    <dgm:cxn modelId="{54E15750-A8E7-427D-9366-CD3FF29F4268}" type="presParOf" srcId="{C26A51CD-167B-4C6F-8949-B3A364B14794}" destId="{3CDA5E04-FCD0-405E-854B-DE81F14EB162}" srcOrd="0" destOrd="0" presId="urn:microsoft.com/office/officeart/2005/8/layout/hierarchy4"/>
    <dgm:cxn modelId="{EC88BD78-F217-4397-AF8D-E6493FB48948}" type="presParOf" srcId="{C26A51CD-167B-4C6F-8949-B3A364B14794}" destId="{A82F4117-AA54-411E-B032-BD75EA198AD4}" srcOrd="1" destOrd="0" presId="urn:microsoft.com/office/officeart/2005/8/layout/hierarchy4"/>
    <dgm:cxn modelId="{1BFBFF21-EAD6-4DB2-9437-C6DF1DF8F26A}" type="presParOf" srcId="{C26A51CD-167B-4C6F-8949-B3A364B14794}" destId="{12FD51D2-8C52-4AC0-AC61-12C3FBE0E5D4}" srcOrd="2" destOrd="0" presId="urn:microsoft.com/office/officeart/2005/8/layout/hierarchy4"/>
    <dgm:cxn modelId="{8C13653A-9C75-4ED2-A4F9-4B54F7AE9047}" type="presParOf" srcId="{12FD51D2-8C52-4AC0-AC61-12C3FBE0E5D4}" destId="{BFE17281-3156-4AD8-ADD2-FD75A220AE5A}" srcOrd="0" destOrd="0" presId="urn:microsoft.com/office/officeart/2005/8/layout/hierarchy4"/>
    <dgm:cxn modelId="{24A49487-9F96-4CB8-8C71-A673C32050F5}" type="presParOf" srcId="{BFE17281-3156-4AD8-ADD2-FD75A220AE5A}" destId="{AC42A84F-B768-4368-BDB3-A22C979E3FFE}" srcOrd="0" destOrd="0" presId="urn:microsoft.com/office/officeart/2005/8/layout/hierarchy4"/>
    <dgm:cxn modelId="{7E38A773-0E52-44BF-ABED-0BDB281E782F}" type="presParOf" srcId="{BFE17281-3156-4AD8-ADD2-FD75A220AE5A}" destId="{BA949A97-2F12-4616-AE2B-5FBF52A0FB1C}" srcOrd="1" destOrd="0" presId="urn:microsoft.com/office/officeart/2005/8/layout/hierarchy4"/>
    <dgm:cxn modelId="{063A8C4B-0476-4256-86C5-AED811E7BF2A}" type="presParOf" srcId="{BFE17281-3156-4AD8-ADD2-FD75A220AE5A}" destId="{EAFBF67E-6AC3-4DAD-8FD3-297B6A2B0AB0}" srcOrd="2" destOrd="0" presId="urn:microsoft.com/office/officeart/2005/8/layout/hierarchy4"/>
    <dgm:cxn modelId="{EE777437-0743-4C93-96BD-4370910A3698}" type="presParOf" srcId="{EAFBF67E-6AC3-4DAD-8FD3-297B6A2B0AB0}" destId="{44EA0A2E-6BE0-45FC-9A69-E9289070FC96}" srcOrd="0" destOrd="0" presId="urn:microsoft.com/office/officeart/2005/8/layout/hierarchy4"/>
    <dgm:cxn modelId="{E8C157E7-B084-4011-9691-54F0B0FA60DF}" type="presParOf" srcId="{44EA0A2E-6BE0-45FC-9A69-E9289070FC96}" destId="{9BE628A2-BA87-452F-A2F2-B096E7FEFB6E}" srcOrd="0" destOrd="0" presId="urn:microsoft.com/office/officeart/2005/8/layout/hierarchy4"/>
    <dgm:cxn modelId="{69D84BC1-78E8-427A-9973-E4D17A89504B}" type="presParOf" srcId="{44EA0A2E-6BE0-45FC-9A69-E9289070FC96}" destId="{5D532B6A-5B27-49CB-BC8D-EFE47C65EB19}" srcOrd="1" destOrd="0" presId="urn:microsoft.com/office/officeart/2005/8/layout/hierarchy4"/>
    <dgm:cxn modelId="{F6435BB2-EA85-4C66-BBB7-B83ECCE90E21}" type="presParOf" srcId="{44EA0A2E-6BE0-45FC-9A69-E9289070FC96}" destId="{FDBB4DAA-E86E-403E-BDF1-D46DF953281F}" srcOrd="2" destOrd="0" presId="urn:microsoft.com/office/officeart/2005/8/layout/hierarchy4"/>
    <dgm:cxn modelId="{D7B43DBD-B432-457E-9654-FAFD16E5A207}" type="presParOf" srcId="{FDBB4DAA-E86E-403E-BDF1-D46DF953281F}" destId="{9BF51D00-2058-4EA4-AC74-9050FE79850E}" srcOrd="0" destOrd="0" presId="urn:microsoft.com/office/officeart/2005/8/layout/hierarchy4"/>
    <dgm:cxn modelId="{015ABF38-DA36-4B1A-8E61-AE1CBC651F43}" type="presParOf" srcId="{9BF51D00-2058-4EA4-AC74-9050FE79850E}" destId="{2BA9BFE8-1B58-4C84-8E4C-D9DDD5163735}" srcOrd="0" destOrd="0" presId="urn:microsoft.com/office/officeart/2005/8/layout/hierarchy4"/>
    <dgm:cxn modelId="{7D772325-8CE7-463B-A2AF-57D49CF32814}" type="presParOf" srcId="{9BF51D00-2058-4EA4-AC74-9050FE79850E}" destId="{C2553764-ED61-44FF-98DF-85F1B217F74A}" srcOrd="1" destOrd="0" presId="urn:microsoft.com/office/officeart/2005/8/layout/hierarchy4"/>
    <dgm:cxn modelId="{04BF1DA3-0345-448D-8528-CB80CFBAF541}" type="presParOf" srcId="{9BF51D00-2058-4EA4-AC74-9050FE79850E}" destId="{DEEAA3D6-3273-4F56-A50F-BD29BD4AD1E5}" srcOrd="2" destOrd="0" presId="urn:microsoft.com/office/officeart/2005/8/layout/hierarchy4"/>
    <dgm:cxn modelId="{0FF0FEDC-928D-484E-B901-669FD007228A}" type="presParOf" srcId="{DEEAA3D6-3273-4F56-A50F-BD29BD4AD1E5}" destId="{6CB225E5-CB9F-4391-A2ED-EB382B35DCDF}" srcOrd="0" destOrd="0" presId="urn:microsoft.com/office/officeart/2005/8/layout/hierarchy4"/>
    <dgm:cxn modelId="{86638D78-FBEC-450E-B9E6-E109C365F4C5}" type="presParOf" srcId="{6CB225E5-CB9F-4391-A2ED-EB382B35DCDF}" destId="{06C5885C-C6B3-4B38-A2C6-592206788287}" srcOrd="0" destOrd="0" presId="urn:microsoft.com/office/officeart/2005/8/layout/hierarchy4"/>
    <dgm:cxn modelId="{EDE7BABA-F8D2-4C94-B120-AA2349F0BD43}" type="presParOf" srcId="{6CB225E5-CB9F-4391-A2ED-EB382B35DCDF}" destId="{C1CC2B01-C3E3-43EE-84A1-6A19D764A3AD}" srcOrd="1" destOrd="0" presId="urn:microsoft.com/office/officeart/2005/8/layout/hierarchy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AAC126-23DA-454B-A4F5-B5CAB68EA09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095E73-3D80-4989-B51C-FB93F122B1A4}">
      <dgm:prSet phldrT="[Text]"/>
      <dgm:spPr/>
      <dgm:t>
        <a:bodyPr/>
        <a:lstStyle/>
        <a:p>
          <a:r>
            <a:rPr lang="en-US" dirty="0" smtClean="0"/>
            <a:t>T1</a:t>
          </a:r>
          <a:endParaRPr lang="en-US" dirty="0"/>
        </a:p>
      </dgm:t>
    </dgm:pt>
    <dgm:pt modelId="{44E6D2A3-E6A2-4347-BAC9-283A0244DBCC}" type="parTrans" cxnId="{B90BA4DD-DFE5-496A-896A-C2076A6820CB}">
      <dgm:prSet/>
      <dgm:spPr/>
      <dgm:t>
        <a:bodyPr/>
        <a:lstStyle/>
        <a:p>
          <a:endParaRPr lang="en-US"/>
        </a:p>
      </dgm:t>
    </dgm:pt>
    <dgm:pt modelId="{14475D2A-B387-48CA-A5ED-4B9F9B15ECF1}" type="sibTrans" cxnId="{B90BA4DD-DFE5-496A-896A-C2076A6820CB}">
      <dgm:prSet/>
      <dgm:spPr/>
      <dgm:t>
        <a:bodyPr/>
        <a:lstStyle/>
        <a:p>
          <a:endParaRPr lang="en-US"/>
        </a:p>
      </dgm:t>
    </dgm:pt>
    <dgm:pt modelId="{C7146508-B80F-46FC-BE03-9FED4F977AC6}">
      <dgm:prSet phldrT="[Text]"/>
      <dgm:spPr/>
      <dgm:t>
        <a:bodyPr/>
        <a:lstStyle/>
        <a:p>
          <a:r>
            <a:rPr lang="en-US" dirty="0" smtClean="0"/>
            <a:t>T2</a:t>
          </a:r>
          <a:endParaRPr lang="en-US" dirty="0"/>
        </a:p>
      </dgm:t>
    </dgm:pt>
    <dgm:pt modelId="{9FAEECD4-D75F-4226-83C5-4034B0061166}" type="parTrans" cxnId="{36FC59F8-8FE9-4D1E-BB6C-CEB82E4465EA}">
      <dgm:prSet/>
      <dgm:spPr/>
      <dgm:t>
        <a:bodyPr/>
        <a:lstStyle/>
        <a:p>
          <a:endParaRPr lang="en-US"/>
        </a:p>
      </dgm:t>
    </dgm:pt>
    <dgm:pt modelId="{838CD78D-3484-4AEC-AECB-6BD5B3A4416E}" type="sibTrans" cxnId="{36FC59F8-8FE9-4D1E-BB6C-CEB82E4465EA}">
      <dgm:prSet/>
      <dgm:spPr/>
      <dgm:t>
        <a:bodyPr/>
        <a:lstStyle/>
        <a:p>
          <a:endParaRPr lang="en-US"/>
        </a:p>
      </dgm:t>
    </dgm:pt>
    <dgm:pt modelId="{E5859C25-AD6C-4160-8626-BAD1ED90D2F9}">
      <dgm:prSet phldrT="[Text]"/>
      <dgm:spPr/>
      <dgm:t>
        <a:bodyPr/>
        <a:lstStyle/>
        <a:p>
          <a:r>
            <a:rPr lang="en-US" dirty="0" smtClean="0"/>
            <a:t>T3</a:t>
          </a:r>
          <a:endParaRPr lang="en-US" dirty="0"/>
        </a:p>
      </dgm:t>
    </dgm:pt>
    <dgm:pt modelId="{A416DB69-5889-4FA5-8F30-7DC565FBA3D7}" type="parTrans" cxnId="{4CD0C2A8-DE99-40B2-885B-D477F69A4DE4}">
      <dgm:prSet/>
      <dgm:spPr/>
      <dgm:t>
        <a:bodyPr/>
        <a:lstStyle/>
        <a:p>
          <a:endParaRPr lang="en-US"/>
        </a:p>
      </dgm:t>
    </dgm:pt>
    <dgm:pt modelId="{AFD8723C-B621-470E-89CF-FB3FC2802D38}" type="sibTrans" cxnId="{4CD0C2A8-DE99-40B2-885B-D477F69A4DE4}">
      <dgm:prSet/>
      <dgm:spPr/>
      <dgm:t>
        <a:bodyPr/>
        <a:lstStyle/>
        <a:p>
          <a:endParaRPr lang="en-US"/>
        </a:p>
      </dgm:t>
    </dgm:pt>
    <dgm:pt modelId="{52F003D1-9D5C-48C3-8894-39F2FD6B85A5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EDF953D1-668B-430E-9B9E-5EECE7B770FC}" type="parTrans" cxnId="{AE2E3C48-FD52-4BCC-942C-4BA74156D34F}">
      <dgm:prSet/>
      <dgm:spPr/>
      <dgm:t>
        <a:bodyPr/>
        <a:lstStyle/>
        <a:p>
          <a:endParaRPr lang="en-US"/>
        </a:p>
      </dgm:t>
    </dgm:pt>
    <dgm:pt modelId="{0C3557A1-E2CF-480B-A789-3079BE333B1D}" type="sibTrans" cxnId="{AE2E3C48-FD52-4BCC-942C-4BA74156D34F}">
      <dgm:prSet/>
      <dgm:spPr/>
      <dgm:t>
        <a:bodyPr/>
        <a:lstStyle/>
        <a:p>
          <a:endParaRPr lang="en-US"/>
        </a:p>
      </dgm:t>
    </dgm:pt>
    <dgm:pt modelId="{FA70577F-E0A0-49C4-AD35-68C1CF2E0879}">
      <dgm:prSet phldrT="[Text]"/>
      <dgm:spPr/>
      <dgm:t>
        <a:bodyPr/>
        <a:lstStyle/>
        <a:p>
          <a:r>
            <a:rPr lang="en-US" dirty="0" err="1" smtClean="0"/>
            <a:t>Tn</a:t>
          </a:r>
          <a:endParaRPr lang="en-US" dirty="0"/>
        </a:p>
      </dgm:t>
    </dgm:pt>
    <dgm:pt modelId="{13E8929B-D91A-4746-BADB-1015B3F0EAA1}" type="parTrans" cxnId="{2DDCEB59-1006-4DC3-9AC9-4E4D566B116D}">
      <dgm:prSet/>
      <dgm:spPr/>
      <dgm:t>
        <a:bodyPr/>
        <a:lstStyle/>
        <a:p>
          <a:endParaRPr lang="en-US"/>
        </a:p>
      </dgm:t>
    </dgm:pt>
    <dgm:pt modelId="{66A51268-28BA-47F3-97DF-4155CCC51FB5}" type="sibTrans" cxnId="{2DDCEB59-1006-4DC3-9AC9-4E4D566B116D}">
      <dgm:prSet/>
      <dgm:spPr/>
      <dgm:t>
        <a:bodyPr/>
        <a:lstStyle/>
        <a:p>
          <a:endParaRPr lang="en-US"/>
        </a:p>
      </dgm:t>
    </dgm:pt>
    <dgm:pt modelId="{B4D6FF71-081C-41C3-A29F-1FBD6B116A67}" type="pres">
      <dgm:prSet presAssocID="{1BAAC126-23DA-454B-A4F5-B5CAB68EA0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6A51CD-167B-4C6F-8949-B3A364B14794}" type="pres">
      <dgm:prSet presAssocID="{9C095E73-3D80-4989-B51C-FB93F122B1A4}" presName="vertOne" presStyleCnt="0"/>
      <dgm:spPr/>
    </dgm:pt>
    <dgm:pt modelId="{3CDA5E04-FCD0-405E-854B-DE81F14EB162}" type="pres">
      <dgm:prSet presAssocID="{9C095E73-3D80-4989-B51C-FB93F122B1A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2F4117-AA54-411E-B032-BD75EA198AD4}" type="pres">
      <dgm:prSet presAssocID="{9C095E73-3D80-4989-B51C-FB93F122B1A4}" presName="parTransOne" presStyleCnt="0"/>
      <dgm:spPr/>
    </dgm:pt>
    <dgm:pt modelId="{12FD51D2-8C52-4AC0-AC61-12C3FBE0E5D4}" type="pres">
      <dgm:prSet presAssocID="{9C095E73-3D80-4989-B51C-FB93F122B1A4}" presName="horzOne" presStyleCnt="0"/>
      <dgm:spPr/>
    </dgm:pt>
    <dgm:pt modelId="{BFE17281-3156-4AD8-ADD2-FD75A220AE5A}" type="pres">
      <dgm:prSet presAssocID="{C7146508-B80F-46FC-BE03-9FED4F977AC6}" presName="vertTwo" presStyleCnt="0"/>
      <dgm:spPr/>
    </dgm:pt>
    <dgm:pt modelId="{AC42A84F-B768-4368-BDB3-A22C979E3FFE}" type="pres">
      <dgm:prSet presAssocID="{C7146508-B80F-46FC-BE03-9FED4F977AC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949A97-2F12-4616-AE2B-5FBF52A0FB1C}" type="pres">
      <dgm:prSet presAssocID="{C7146508-B80F-46FC-BE03-9FED4F977AC6}" presName="parTransTwo" presStyleCnt="0"/>
      <dgm:spPr/>
    </dgm:pt>
    <dgm:pt modelId="{EAFBF67E-6AC3-4DAD-8FD3-297B6A2B0AB0}" type="pres">
      <dgm:prSet presAssocID="{C7146508-B80F-46FC-BE03-9FED4F977AC6}" presName="horzTwo" presStyleCnt="0"/>
      <dgm:spPr/>
    </dgm:pt>
    <dgm:pt modelId="{44EA0A2E-6BE0-45FC-9A69-E9289070FC96}" type="pres">
      <dgm:prSet presAssocID="{E5859C25-AD6C-4160-8626-BAD1ED90D2F9}" presName="vertThree" presStyleCnt="0"/>
      <dgm:spPr/>
    </dgm:pt>
    <dgm:pt modelId="{9BE628A2-BA87-452F-A2F2-B096E7FEFB6E}" type="pres">
      <dgm:prSet presAssocID="{E5859C25-AD6C-4160-8626-BAD1ED90D2F9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532B6A-5B27-49CB-BC8D-EFE47C65EB19}" type="pres">
      <dgm:prSet presAssocID="{E5859C25-AD6C-4160-8626-BAD1ED90D2F9}" presName="parTransThree" presStyleCnt="0"/>
      <dgm:spPr/>
    </dgm:pt>
    <dgm:pt modelId="{FDBB4DAA-E86E-403E-BDF1-D46DF953281F}" type="pres">
      <dgm:prSet presAssocID="{E5859C25-AD6C-4160-8626-BAD1ED90D2F9}" presName="horzThree" presStyleCnt="0"/>
      <dgm:spPr/>
    </dgm:pt>
    <dgm:pt modelId="{9BF51D00-2058-4EA4-AC74-9050FE79850E}" type="pres">
      <dgm:prSet presAssocID="{52F003D1-9D5C-48C3-8894-39F2FD6B85A5}" presName="vertFour" presStyleCnt="0">
        <dgm:presLayoutVars>
          <dgm:chPref val="3"/>
        </dgm:presLayoutVars>
      </dgm:prSet>
      <dgm:spPr/>
    </dgm:pt>
    <dgm:pt modelId="{2BA9BFE8-1B58-4C84-8E4C-D9DDD5163735}" type="pres">
      <dgm:prSet presAssocID="{52F003D1-9D5C-48C3-8894-39F2FD6B85A5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553764-ED61-44FF-98DF-85F1B217F74A}" type="pres">
      <dgm:prSet presAssocID="{52F003D1-9D5C-48C3-8894-39F2FD6B85A5}" presName="parTransFour" presStyleCnt="0"/>
      <dgm:spPr/>
    </dgm:pt>
    <dgm:pt modelId="{DEEAA3D6-3273-4F56-A50F-BD29BD4AD1E5}" type="pres">
      <dgm:prSet presAssocID="{52F003D1-9D5C-48C3-8894-39F2FD6B85A5}" presName="horzFour" presStyleCnt="0"/>
      <dgm:spPr/>
    </dgm:pt>
    <dgm:pt modelId="{6CB225E5-CB9F-4391-A2ED-EB382B35DCDF}" type="pres">
      <dgm:prSet presAssocID="{FA70577F-E0A0-49C4-AD35-68C1CF2E0879}" presName="vertFour" presStyleCnt="0">
        <dgm:presLayoutVars>
          <dgm:chPref val="3"/>
        </dgm:presLayoutVars>
      </dgm:prSet>
      <dgm:spPr/>
    </dgm:pt>
    <dgm:pt modelId="{06C5885C-C6B3-4B38-A2C6-592206788287}" type="pres">
      <dgm:prSet presAssocID="{FA70577F-E0A0-49C4-AD35-68C1CF2E0879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CC2B01-C3E3-43EE-84A1-6A19D764A3AD}" type="pres">
      <dgm:prSet presAssocID="{FA70577F-E0A0-49C4-AD35-68C1CF2E0879}" presName="horzFour" presStyleCnt="0"/>
      <dgm:spPr/>
    </dgm:pt>
  </dgm:ptLst>
  <dgm:cxnLst>
    <dgm:cxn modelId="{7D285A9E-1CA7-4474-9CA3-4ADAB78DCF41}" type="presOf" srcId="{9C095E73-3D80-4989-B51C-FB93F122B1A4}" destId="{3CDA5E04-FCD0-405E-854B-DE81F14EB162}" srcOrd="0" destOrd="0" presId="urn:microsoft.com/office/officeart/2005/8/layout/hierarchy4"/>
    <dgm:cxn modelId="{75CFE1EC-B666-4D21-A3A5-53CFE7770CE4}" type="presOf" srcId="{E5859C25-AD6C-4160-8626-BAD1ED90D2F9}" destId="{9BE628A2-BA87-452F-A2F2-B096E7FEFB6E}" srcOrd="0" destOrd="0" presId="urn:microsoft.com/office/officeart/2005/8/layout/hierarchy4"/>
    <dgm:cxn modelId="{4CD0C2A8-DE99-40B2-885B-D477F69A4DE4}" srcId="{C7146508-B80F-46FC-BE03-9FED4F977AC6}" destId="{E5859C25-AD6C-4160-8626-BAD1ED90D2F9}" srcOrd="0" destOrd="0" parTransId="{A416DB69-5889-4FA5-8F30-7DC565FBA3D7}" sibTransId="{AFD8723C-B621-470E-89CF-FB3FC2802D38}"/>
    <dgm:cxn modelId="{B90BA4DD-DFE5-496A-896A-C2076A6820CB}" srcId="{1BAAC126-23DA-454B-A4F5-B5CAB68EA093}" destId="{9C095E73-3D80-4989-B51C-FB93F122B1A4}" srcOrd="0" destOrd="0" parTransId="{44E6D2A3-E6A2-4347-BAC9-283A0244DBCC}" sibTransId="{14475D2A-B387-48CA-A5ED-4B9F9B15ECF1}"/>
    <dgm:cxn modelId="{36FC59F8-8FE9-4D1E-BB6C-CEB82E4465EA}" srcId="{9C095E73-3D80-4989-B51C-FB93F122B1A4}" destId="{C7146508-B80F-46FC-BE03-9FED4F977AC6}" srcOrd="0" destOrd="0" parTransId="{9FAEECD4-D75F-4226-83C5-4034B0061166}" sibTransId="{838CD78D-3484-4AEC-AECB-6BD5B3A4416E}"/>
    <dgm:cxn modelId="{AE2E3C48-FD52-4BCC-942C-4BA74156D34F}" srcId="{E5859C25-AD6C-4160-8626-BAD1ED90D2F9}" destId="{52F003D1-9D5C-48C3-8894-39F2FD6B85A5}" srcOrd="0" destOrd="0" parTransId="{EDF953D1-668B-430E-9B9E-5EECE7B770FC}" sibTransId="{0C3557A1-E2CF-480B-A789-3079BE333B1D}"/>
    <dgm:cxn modelId="{C17072D5-5205-4B9E-BF62-3935F2B3DFD4}" type="presOf" srcId="{FA70577F-E0A0-49C4-AD35-68C1CF2E0879}" destId="{06C5885C-C6B3-4B38-A2C6-592206788287}" srcOrd="0" destOrd="0" presId="urn:microsoft.com/office/officeart/2005/8/layout/hierarchy4"/>
    <dgm:cxn modelId="{9ED55F08-15D8-424A-82F4-17E0241CE023}" type="presOf" srcId="{1BAAC126-23DA-454B-A4F5-B5CAB68EA093}" destId="{B4D6FF71-081C-41C3-A29F-1FBD6B116A67}" srcOrd="0" destOrd="0" presId="urn:microsoft.com/office/officeart/2005/8/layout/hierarchy4"/>
    <dgm:cxn modelId="{2DDCEB59-1006-4DC3-9AC9-4E4D566B116D}" srcId="{52F003D1-9D5C-48C3-8894-39F2FD6B85A5}" destId="{FA70577F-E0A0-49C4-AD35-68C1CF2E0879}" srcOrd="0" destOrd="0" parTransId="{13E8929B-D91A-4746-BADB-1015B3F0EAA1}" sibTransId="{66A51268-28BA-47F3-97DF-4155CCC51FB5}"/>
    <dgm:cxn modelId="{A7511A74-D0E2-40F7-A68F-C6DD8A33F215}" type="presOf" srcId="{C7146508-B80F-46FC-BE03-9FED4F977AC6}" destId="{AC42A84F-B768-4368-BDB3-A22C979E3FFE}" srcOrd="0" destOrd="0" presId="urn:microsoft.com/office/officeart/2005/8/layout/hierarchy4"/>
    <dgm:cxn modelId="{303CA238-AA7F-4731-B46E-333E36B99EB8}" type="presOf" srcId="{52F003D1-9D5C-48C3-8894-39F2FD6B85A5}" destId="{2BA9BFE8-1B58-4C84-8E4C-D9DDD5163735}" srcOrd="0" destOrd="0" presId="urn:microsoft.com/office/officeart/2005/8/layout/hierarchy4"/>
    <dgm:cxn modelId="{CB83916D-6C83-43CE-B27A-B5CC22347119}" type="presParOf" srcId="{B4D6FF71-081C-41C3-A29F-1FBD6B116A67}" destId="{C26A51CD-167B-4C6F-8949-B3A364B14794}" srcOrd="0" destOrd="0" presId="urn:microsoft.com/office/officeart/2005/8/layout/hierarchy4"/>
    <dgm:cxn modelId="{645A51ED-B5EA-4F28-AF29-5E6A94D0DF80}" type="presParOf" srcId="{C26A51CD-167B-4C6F-8949-B3A364B14794}" destId="{3CDA5E04-FCD0-405E-854B-DE81F14EB162}" srcOrd="0" destOrd="0" presId="urn:microsoft.com/office/officeart/2005/8/layout/hierarchy4"/>
    <dgm:cxn modelId="{F4158EE3-030B-4D7B-AC63-F0BAA104EE47}" type="presParOf" srcId="{C26A51CD-167B-4C6F-8949-B3A364B14794}" destId="{A82F4117-AA54-411E-B032-BD75EA198AD4}" srcOrd="1" destOrd="0" presId="urn:microsoft.com/office/officeart/2005/8/layout/hierarchy4"/>
    <dgm:cxn modelId="{770A53D5-7ADD-4C83-8C79-0A677E4D869A}" type="presParOf" srcId="{C26A51CD-167B-4C6F-8949-B3A364B14794}" destId="{12FD51D2-8C52-4AC0-AC61-12C3FBE0E5D4}" srcOrd="2" destOrd="0" presId="urn:microsoft.com/office/officeart/2005/8/layout/hierarchy4"/>
    <dgm:cxn modelId="{01E96CCD-1CF5-4CE2-A646-69BACFDBBF6F}" type="presParOf" srcId="{12FD51D2-8C52-4AC0-AC61-12C3FBE0E5D4}" destId="{BFE17281-3156-4AD8-ADD2-FD75A220AE5A}" srcOrd="0" destOrd="0" presId="urn:microsoft.com/office/officeart/2005/8/layout/hierarchy4"/>
    <dgm:cxn modelId="{79B7C31A-61A9-4B5D-AAE7-A062E549687B}" type="presParOf" srcId="{BFE17281-3156-4AD8-ADD2-FD75A220AE5A}" destId="{AC42A84F-B768-4368-BDB3-A22C979E3FFE}" srcOrd="0" destOrd="0" presId="urn:microsoft.com/office/officeart/2005/8/layout/hierarchy4"/>
    <dgm:cxn modelId="{5719025F-0626-4263-9AEF-806AA311863B}" type="presParOf" srcId="{BFE17281-3156-4AD8-ADD2-FD75A220AE5A}" destId="{BA949A97-2F12-4616-AE2B-5FBF52A0FB1C}" srcOrd="1" destOrd="0" presId="urn:microsoft.com/office/officeart/2005/8/layout/hierarchy4"/>
    <dgm:cxn modelId="{24AFA5E1-10C4-476F-B14D-541D01025A7F}" type="presParOf" srcId="{BFE17281-3156-4AD8-ADD2-FD75A220AE5A}" destId="{EAFBF67E-6AC3-4DAD-8FD3-297B6A2B0AB0}" srcOrd="2" destOrd="0" presId="urn:microsoft.com/office/officeart/2005/8/layout/hierarchy4"/>
    <dgm:cxn modelId="{F1B5171F-1679-4B5B-BD68-F579DAA6E29E}" type="presParOf" srcId="{EAFBF67E-6AC3-4DAD-8FD3-297B6A2B0AB0}" destId="{44EA0A2E-6BE0-45FC-9A69-E9289070FC96}" srcOrd="0" destOrd="0" presId="urn:microsoft.com/office/officeart/2005/8/layout/hierarchy4"/>
    <dgm:cxn modelId="{1FB9AFC3-1D53-4D28-A512-3B707B39FF9C}" type="presParOf" srcId="{44EA0A2E-6BE0-45FC-9A69-E9289070FC96}" destId="{9BE628A2-BA87-452F-A2F2-B096E7FEFB6E}" srcOrd="0" destOrd="0" presId="urn:microsoft.com/office/officeart/2005/8/layout/hierarchy4"/>
    <dgm:cxn modelId="{8F3FC29F-8DF8-43BF-BD1A-2497FD4CB4F9}" type="presParOf" srcId="{44EA0A2E-6BE0-45FC-9A69-E9289070FC96}" destId="{5D532B6A-5B27-49CB-BC8D-EFE47C65EB19}" srcOrd="1" destOrd="0" presId="urn:microsoft.com/office/officeart/2005/8/layout/hierarchy4"/>
    <dgm:cxn modelId="{88F3FACE-9984-4EC6-91B3-B29D565DB5EC}" type="presParOf" srcId="{44EA0A2E-6BE0-45FC-9A69-E9289070FC96}" destId="{FDBB4DAA-E86E-403E-BDF1-D46DF953281F}" srcOrd="2" destOrd="0" presId="urn:microsoft.com/office/officeart/2005/8/layout/hierarchy4"/>
    <dgm:cxn modelId="{31CF0C31-D285-4610-BCDB-70295DB20077}" type="presParOf" srcId="{FDBB4DAA-E86E-403E-BDF1-D46DF953281F}" destId="{9BF51D00-2058-4EA4-AC74-9050FE79850E}" srcOrd="0" destOrd="0" presId="urn:microsoft.com/office/officeart/2005/8/layout/hierarchy4"/>
    <dgm:cxn modelId="{64BD0746-A674-41F3-B0E9-E196CB5500CC}" type="presParOf" srcId="{9BF51D00-2058-4EA4-AC74-9050FE79850E}" destId="{2BA9BFE8-1B58-4C84-8E4C-D9DDD5163735}" srcOrd="0" destOrd="0" presId="urn:microsoft.com/office/officeart/2005/8/layout/hierarchy4"/>
    <dgm:cxn modelId="{DC9181E5-35BA-4E7A-965A-6D38A44C1F8F}" type="presParOf" srcId="{9BF51D00-2058-4EA4-AC74-9050FE79850E}" destId="{C2553764-ED61-44FF-98DF-85F1B217F74A}" srcOrd="1" destOrd="0" presId="urn:microsoft.com/office/officeart/2005/8/layout/hierarchy4"/>
    <dgm:cxn modelId="{FE6A93B5-A3AD-4A79-B1D8-4EA8CD8E579F}" type="presParOf" srcId="{9BF51D00-2058-4EA4-AC74-9050FE79850E}" destId="{DEEAA3D6-3273-4F56-A50F-BD29BD4AD1E5}" srcOrd="2" destOrd="0" presId="urn:microsoft.com/office/officeart/2005/8/layout/hierarchy4"/>
    <dgm:cxn modelId="{6ABE4A74-B803-43DB-8294-E1CA9ED5245D}" type="presParOf" srcId="{DEEAA3D6-3273-4F56-A50F-BD29BD4AD1E5}" destId="{6CB225E5-CB9F-4391-A2ED-EB382B35DCDF}" srcOrd="0" destOrd="0" presId="urn:microsoft.com/office/officeart/2005/8/layout/hierarchy4"/>
    <dgm:cxn modelId="{339E83C3-6CBA-430E-9EEB-A05274E1C367}" type="presParOf" srcId="{6CB225E5-CB9F-4391-A2ED-EB382B35DCDF}" destId="{06C5885C-C6B3-4B38-A2C6-592206788287}" srcOrd="0" destOrd="0" presId="urn:microsoft.com/office/officeart/2005/8/layout/hierarchy4"/>
    <dgm:cxn modelId="{DAF96425-5F7F-45D0-8A72-F6D821BEAC97}" type="presParOf" srcId="{6CB225E5-CB9F-4391-A2ED-EB382B35DCDF}" destId="{C1CC2B01-C3E3-43EE-84A1-6A19D764A3AD}" srcOrd="1" destOrd="0" presId="urn:microsoft.com/office/officeart/2005/8/layout/hierarchy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BAAC126-23DA-454B-A4F5-B5CAB68EA09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095E73-3D80-4989-B51C-FB93F122B1A4}">
      <dgm:prSet phldrT="[Text]"/>
      <dgm:spPr/>
      <dgm:t>
        <a:bodyPr/>
        <a:lstStyle/>
        <a:p>
          <a:r>
            <a:rPr lang="en-US" dirty="0" smtClean="0"/>
            <a:t>D1</a:t>
          </a:r>
          <a:endParaRPr lang="en-US" dirty="0"/>
        </a:p>
      </dgm:t>
    </dgm:pt>
    <dgm:pt modelId="{44E6D2A3-E6A2-4347-BAC9-283A0244DBCC}" type="parTrans" cxnId="{B90BA4DD-DFE5-496A-896A-C2076A6820CB}">
      <dgm:prSet/>
      <dgm:spPr/>
      <dgm:t>
        <a:bodyPr/>
        <a:lstStyle/>
        <a:p>
          <a:endParaRPr lang="en-US"/>
        </a:p>
      </dgm:t>
    </dgm:pt>
    <dgm:pt modelId="{14475D2A-B387-48CA-A5ED-4B9F9B15ECF1}" type="sibTrans" cxnId="{B90BA4DD-DFE5-496A-896A-C2076A6820CB}">
      <dgm:prSet/>
      <dgm:spPr/>
      <dgm:t>
        <a:bodyPr/>
        <a:lstStyle/>
        <a:p>
          <a:endParaRPr lang="en-US"/>
        </a:p>
      </dgm:t>
    </dgm:pt>
    <dgm:pt modelId="{C7146508-B80F-46FC-BE03-9FED4F977AC6}">
      <dgm:prSet phldrT="[Text]"/>
      <dgm:spPr/>
      <dgm:t>
        <a:bodyPr/>
        <a:lstStyle/>
        <a:p>
          <a:r>
            <a:rPr lang="en-US" dirty="0" smtClean="0"/>
            <a:t>D2</a:t>
          </a:r>
          <a:endParaRPr lang="en-US" dirty="0"/>
        </a:p>
      </dgm:t>
    </dgm:pt>
    <dgm:pt modelId="{9FAEECD4-D75F-4226-83C5-4034B0061166}" type="parTrans" cxnId="{36FC59F8-8FE9-4D1E-BB6C-CEB82E4465EA}">
      <dgm:prSet/>
      <dgm:spPr/>
      <dgm:t>
        <a:bodyPr/>
        <a:lstStyle/>
        <a:p>
          <a:endParaRPr lang="en-US"/>
        </a:p>
      </dgm:t>
    </dgm:pt>
    <dgm:pt modelId="{838CD78D-3484-4AEC-AECB-6BD5B3A4416E}" type="sibTrans" cxnId="{36FC59F8-8FE9-4D1E-BB6C-CEB82E4465EA}">
      <dgm:prSet/>
      <dgm:spPr/>
      <dgm:t>
        <a:bodyPr/>
        <a:lstStyle/>
        <a:p>
          <a:endParaRPr lang="en-US"/>
        </a:p>
      </dgm:t>
    </dgm:pt>
    <dgm:pt modelId="{E5859C25-AD6C-4160-8626-BAD1ED90D2F9}">
      <dgm:prSet phldrT="[Text]"/>
      <dgm:spPr/>
      <dgm:t>
        <a:bodyPr/>
        <a:lstStyle/>
        <a:p>
          <a:r>
            <a:rPr lang="en-US" dirty="0" smtClean="0"/>
            <a:t>D3</a:t>
          </a:r>
          <a:endParaRPr lang="en-US" dirty="0"/>
        </a:p>
      </dgm:t>
    </dgm:pt>
    <dgm:pt modelId="{A416DB69-5889-4FA5-8F30-7DC565FBA3D7}" type="parTrans" cxnId="{4CD0C2A8-DE99-40B2-885B-D477F69A4DE4}">
      <dgm:prSet/>
      <dgm:spPr/>
      <dgm:t>
        <a:bodyPr/>
        <a:lstStyle/>
        <a:p>
          <a:endParaRPr lang="en-US"/>
        </a:p>
      </dgm:t>
    </dgm:pt>
    <dgm:pt modelId="{AFD8723C-B621-470E-89CF-FB3FC2802D38}" type="sibTrans" cxnId="{4CD0C2A8-DE99-40B2-885B-D477F69A4DE4}">
      <dgm:prSet/>
      <dgm:spPr/>
      <dgm:t>
        <a:bodyPr/>
        <a:lstStyle/>
        <a:p>
          <a:endParaRPr lang="en-US"/>
        </a:p>
      </dgm:t>
    </dgm:pt>
    <dgm:pt modelId="{52F003D1-9D5C-48C3-8894-39F2FD6B85A5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EDF953D1-668B-430E-9B9E-5EECE7B770FC}" type="parTrans" cxnId="{AE2E3C48-FD52-4BCC-942C-4BA74156D34F}">
      <dgm:prSet/>
      <dgm:spPr/>
      <dgm:t>
        <a:bodyPr/>
        <a:lstStyle/>
        <a:p>
          <a:endParaRPr lang="en-US"/>
        </a:p>
      </dgm:t>
    </dgm:pt>
    <dgm:pt modelId="{0C3557A1-E2CF-480B-A789-3079BE333B1D}" type="sibTrans" cxnId="{AE2E3C48-FD52-4BCC-942C-4BA74156D34F}">
      <dgm:prSet/>
      <dgm:spPr/>
      <dgm:t>
        <a:bodyPr/>
        <a:lstStyle/>
        <a:p>
          <a:endParaRPr lang="en-US"/>
        </a:p>
      </dgm:t>
    </dgm:pt>
    <dgm:pt modelId="{FA70577F-E0A0-49C4-AD35-68C1CF2E0879}">
      <dgm:prSet phldrT="[Text]"/>
      <dgm:spPr/>
      <dgm:t>
        <a:bodyPr/>
        <a:lstStyle/>
        <a:p>
          <a:r>
            <a:rPr lang="en-US" dirty="0" err="1" smtClean="0"/>
            <a:t>Dn</a:t>
          </a:r>
          <a:endParaRPr lang="en-US" dirty="0"/>
        </a:p>
      </dgm:t>
    </dgm:pt>
    <dgm:pt modelId="{13E8929B-D91A-4746-BADB-1015B3F0EAA1}" type="parTrans" cxnId="{2DDCEB59-1006-4DC3-9AC9-4E4D566B116D}">
      <dgm:prSet/>
      <dgm:spPr/>
      <dgm:t>
        <a:bodyPr/>
        <a:lstStyle/>
        <a:p>
          <a:endParaRPr lang="en-US"/>
        </a:p>
      </dgm:t>
    </dgm:pt>
    <dgm:pt modelId="{66A51268-28BA-47F3-97DF-4155CCC51FB5}" type="sibTrans" cxnId="{2DDCEB59-1006-4DC3-9AC9-4E4D566B116D}">
      <dgm:prSet/>
      <dgm:spPr/>
      <dgm:t>
        <a:bodyPr/>
        <a:lstStyle/>
        <a:p>
          <a:endParaRPr lang="en-US"/>
        </a:p>
      </dgm:t>
    </dgm:pt>
    <dgm:pt modelId="{B4D6FF71-081C-41C3-A29F-1FBD6B116A67}" type="pres">
      <dgm:prSet presAssocID="{1BAAC126-23DA-454B-A4F5-B5CAB68EA0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6A51CD-167B-4C6F-8949-B3A364B14794}" type="pres">
      <dgm:prSet presAssocID="{9C095E73-3D80-4989-B51C-FB93F122B1A4}" presName="vertOne" presStyleCnt="0"/>
      <dgm:spPr/>
    </dgm:pt>
    <dgm:pt modelId="{3CDA5E04-FCD0-405E-854B-DE81F14EB162}" type="pres">
      <dgm:prSet presAssocID="{9C095E73-3D80-4989-B51C-FB93F122B1A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2F4117-AA54-411E-B032-BD75EA198AD4}" type="pres">
      <dgm:prSet presAssocID="{9C095E73-3D80-4989-B51C-FB93F122B1A4}" presName="parTransOne" presStyleCnt="0"/>
      <dgm:spPr/>
    </dgm:pt>
    <dgm:pt modelId="{12FD51D2-8C52-4AC0-AC61-12C3FBE0E5D4}" type="pres">
      <dgm:prSet presAssocID="{9C095E73-3D80-4989-B51C-FB93F122B1A4}" presName="horzOne" presStyleCnt="0"/>
      <dgm:spPr/>
    </dgm:pt>
    <dgm:pt modelId="{BFE17281-3156-4AD8-ADD2-FD75A220AE5A}" type="pres">
      <dgm:prSet presAssocID="{C7146508-B80F-46FC-BE03-9FED4F977AC6}" presName="vertTwo" presStyleCnt="0"/>
      <dgm:spPr/>
    </dgm:pt>
    <dgm:pt modelId="{AC42A84F-B768-4368-BDB3-A22C979E3FFE}" type="pres">
      <dgm:prSet presAssocID="{C7146508-B80F-46FC-BE03-9FED4F977AC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949A97-2F12-4616-AE2B-5FBF52A0FB1C}" type="pres">
      <dgm:prSet presAssocID="{C7146508-B80F-46FC-BE03-9FED4F977AC6}" presName="parTransTwo" presStyleCnt="0"/>
      <dgm:spPr/>
    </dgm:pt>
    <dgm:pt modelId="{EAFBF67E-6AC3-4DAD-8FD3-297B6A2B0AB0}" type="pres">
      <dgm:prSet presAssocID="{C7146508-B80F-46FC-BE03-9FED4F977AC6}" presName="horzTwo" presStyleCnt="0"/>
      <dgm:spPr/>
    </dgm:pt>
    <dgm:pt modelId="{44EA0A2E-6BE0-45FC-9A69-E9289070FC96}" type="pres">
      <dgm:prSet presAssocID="{E5859C25-AD6C-4160-8626-BAD1ED90D2F9}" presName="vertThree" presStyleCnt="0"/>
      <dgm:spPr/>
    </dgm:pt>
    <dgm:pt modelId="{9BE628A2-BA87-452F-A2F2-B096E7FEFB6E}" type="pres">
      <dgm:prSet presAssocID="{E5859C25-AD6C-4160-8626-BAD1ED90D2F9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532B6A-5B27-49CB-BC8D-EFE47C65EB19}" type="pres">
      <dgm:prSet presAssocID="{E5859C25-AD6C-4160-8626-BAD1ED90D2F9}" presName="parTransThree" presStyleCnt="0"/>
      <dgm:spPr/>
    </dgm:pt>
    <dgm:pt modelId="{FDBB4DAA-E86E-403E-BDF1-D46DF953281F}" type="pres">
      <dgm:prSet presAssocID="{E5859C25-AD6C-4160-8626-BAD1ED90D2F9}" presName="horzThree" presStyleCnt="0"/>
      <dgm:spPr/>
    </dgm:pt>
    <dgm:pt modelId="{9BF51D00-2058-4EA4-AC74-9050FE79850E}" type="pres">
      <dgm:prSet presAssocID="{52F003D1-9D5C-48C3-8894-39F2FD6B85A5}" presName="vertFour" presStyleCnt="0">
        <dgm:presLayoutVars>
          <dgm:chPref val="3"/>
        </dgm:presLayoutVars>
      </dgm:prSet>
      <dgm:spPr/>
    </dgm:pt>
    <dgm:pt modelId="{2BA9BFE8-1B58-4C84-8E4C-D9DDD5163735}" type="pres">
      <dgm:prSet presAssocID="{52F003D1-9D5C-48C3-8894-39F2FD6B85A5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553764-ED61-44FF-98DF-85F1B217F74A}" type="pres">
      <dgm:prSet presAssocID="{52F003D1-9D5C-48C3-8894-39F2FD6B85A5}" presName="parTransFour" presStyleCnt="0"/>
      <dgm:spPr/>
    </dgm:pt>
    <dgm:pt modelId="{DEEAA3D6-3273-4F56-A50F-BD29BD4AD1E5}" type="pres">
      <dgm:prSet presAssocID="{52F003D1-9D5C-48C3-8894-39F2FD6B85A5}" presName="horzFour" presStyleCnt="0"/>
      <dgm:spPr/>
    </dgm:pt>
    <dgm:pt modelId="{6CB225E5-CB9F-4391-A2ED-EB382B35DCDF}" type="pres">
      <dgm:prSet presAssocID="{FA70577F-E0A0-49C4-AD35-68C1CF2E0879}" presName="vertFour" presStyleCnt="0">
        <dgm:presLayoutVars>
          <dgm:chPref val="3"/>
        </dgm:presLayoutVars>
      </dgm:prSet>
      <dgm:spPr/>
    </dgm:pt>
    <dgm:pt modelId="{06C5885C-C6B3-4B38-A2C6-592206788287}" type="pres">
      <dgm:prSet presAssocID="{FA70577F-E0A0-49C4-AD35-68C1CF2E0879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CC2B01-C3E3-43EE-84A1-6A19D764A3AD}" type="pres">
      <dgm:prSet presAssocID="{FA70577F-E0A0-49C4-AD35-68C1CF2E0879}" presName="horzFour" presStyleCnt="0"/>
      <dgm:spPr/>
    </dgm:pt>
  </dgm:ptLst>
  <dgm:cxnLst>
    <dgm:cxn modelId="{A180FD34-931D-4222-A98F-6FEA18482C5F}" type="presOf" srcId="{E5859C25-AD6C-4160-8626-BAD1ED90D2F9}" destId="{9BE628A2-BA87-452F-A2F2-B096E7FEFB6E}" srcOrd="0" destOrd="0" presId="urn:microsoft.com/office/officeart/2005/8/layout/hierarchy4"/>
    <dgm:cxn modelId="{1F98BDA7-B07C-4922-8B28-EE366EF331D1}" type="presOf" srcId="{9C095E73-3D80-4989-B51C-FB93F122B1A4}" destId="{3CDA5E04-FCD0-405E-854B-DE81F14EB162}" srcOrd="0" destOrd="0" presId="urn:microsoft.com/office/officeart/2005/8/layout/hierarchy4"/>
    <dgm:cxn modelId="{9A1E5773-464A-4047-84C3-72F3770F668B}" type="presOf" srcId="{FA70577F-E0A0-49C4-AD35-68C1CF2E0879}" destId="{06C5885C-C6B3-4B38-A2C6-592206788287}" srcOrd="0" destOrd="0" presId="urn:microsoft.com/office/officeart/2005/8/layout/hierarchy4"/>
    <dgm:cxn modelId="{4CD0C2A8-DE99-40B2-885B-D477F69A4DE4}" srcId="{C7146508-B80F-46FC-BE03-9FED4F977AC6}" destId="{E5859C25-AD6C-4160-8626-BAD1ED90D2F9}" srcOrd="0" destOrd="0" parTransId="{A416DB69-5889-4FA5-8F30-7DC565FBA3D7}" sibTransId="{AFD8723C-B621-470E-89CF-FB3FC2802D38}"/>
    <dgm:cxn modelId="{B90BA4DD-DFE5-496A-896A-C2076A6820CB}" srcId="{1BAAC126-23DA-454B-A4F5-B5CAB68EA093}" destId="{9C095E73-3D80-4989-B51C-FB93F122B1A4}" srcOrd="0" destOrd="0" parTransId="{44E6D2A3-E6A2-4347-BAC9-283A0244DBCC}" sibTransId="{14475D2A-B387-48CA-A5ED-4B9F9B15ECF1}"/>
    <dgm:cxn modelId="{36FC59F8-8FE9-4D1E-BB6C-CEB82E4465EA}" srcId="{9C095E73-3D80-4989-B51C-FB93F122B1A4}" destId="{C7146508-B80F-46FC-BE03-9FED4F977AC6}" srcOrd="0" destOrd="0" parTransId="{9FAEECD4-D75F-4226-83C5-4034B0061166}" sibTransId="{838CD78D-3484-4AEC-AECB-6BD5B3A4416E}"/>
    <dgm:cxn modelId="{AE2E3C48-FD52-4BCC-942C-4BA74156D34F}" srcId="{E5859C25-AD6C-4160-8626-BAD1ED90D2F9}" destId="{52F003D1-9D5C-48C3-8894-39F2FD6B85A5}" srcOrd="0" destOrd="0" parTransId="{EDF953D1-668B-430E-9B9E-5EECE7B770FC}" sibTransId="{0C3557A1-E2CF-480B-A789-3079BE333B1D}"/>
    <dgm:cxn modelId="{973782EF-9D9A-4381-8C2C-FCF2BA1EB045}" type="presOf" srcId="{52F003D1-9D5C-48C3-8894-39F2FD6B85A5}" destId="{2BA9BFE8-1B58-4C84-8E4C-D9DDD5163735}" srcOrd="0" destOrd="0" presId="urn:microsoft.com/office/officeart/2005/8/layout/hierarchy4"/>
    <dgm:cxn modelId="{2DDCEB59-1006-4DC3-9AC9-4E4D566B116D}" srcId="{52F003D1-9D5C-48C3-8894-39F2FD6B85A5}" destId="{FA70577F-E0A0-49C4-AD35-68C1CF2E0879}" srcOrd="0" destOrd="0" parTransId="{13E8929B-D91A-4746-BADB-1015B3F0EAA1}" sibTransId="{66A51268-28BA-47F3-97DF-4155CCC51FB5}"/>
    <dgm:cxn modelId="{3FCABDB1-0018-4F59-AA81-10C48C36EDFF}" type="presOf" srcId="{C7146508-B80F-46FC-BE03-9FED4F977AC6}" destId="{AC42A84F-B768-4368-BDB3-A22C979E3FFE}" srcOrd="0" destOrd="0" presId="urn:microsoft.com/office/officeart/2005/8/layout/hierarchy4"/>
    <dgm:cxn modelId="{CF31AC98-8784-4581-8FBD-9A3F4BFCE3D6}" type="presOf" srcId="{1BAAC126-23DA-454B-A4F5-B5CAB68EA093}" destId="{B4D6FF71-081C-41C3-A29F-1FBD6B116A67}" srcOrd="0" destOrd="0" presId="urn:microsoft.com/office/officeart/2005/8/layout/hierarchy4"/>
    <dgm:cxn modelId="{77E1A675-D686-4D8C-8487-5F082A3172C8}" type="presParOf" srcId="{B4D6FF71-081C-41C3-A29F-1FBD6B116A67}" destId="{C26A51CD-167B-4C6F-8949-B3A364B14794}" srcOrd="0" destOrd="0" presId="urn:microsoft.com/office/officeart/2005/8/layout/hierarchy4"/>
    <dgm:cxn modelId="{E8546D44-B339-422F-8F32-48388B9F4503}" type="presParOf" srcId="{C26A51CD-167B-4C6F-8949-B3A364B14794}" destId="{3CDA5E04-FCD0-405E-854B-DE81F14EB162}" srcOrd="0" destOrd="0" presId="urn:microsoft.com/office/officeart/2005/8/layout/hierarchy4"/>
    <dgm:cxn modelId="{4ADFD08D-D232-4A61-B462-2F7B2FB5A140}" type="presParOf" srcId="{C26A51CD-167B-4C6F-8949-B3A364B14794}" destId="{A82F4117-AA54-411E-B032-BD75EA198AD4}" srcOrd="1" destOrd="0" presId="urn:microsoft.com/office/officeart/2005/8/layout/hierarchy4"/>
    <dgm:cxn modelId="{737D5B00-C4C6-40FC-BD79-63BE23062F84}" type="presParOf" srcId="{C26A51CD-167B-4C6F-8949-B3A364B14794}" destId="{12FD51D2-8C52-4AC0-AC61-12C3FBE0E5D4}" srcOrd="2" destOrd="0" presId="urn:microsoft.com/office/officeart/2005/8/layout/hierarchy4"/>
    <dgm:cxn modelId="{BF5F3B4E-1164-41C7-896A-164619633433}" type="presParOf" srcId="{12FD51D2-8C52-4AC0-AC61-12C3FBE0E5D4}" destId="{BFE17281-3156-4AD8-ADD2-FD75A220AE5A}" srcOrd="0" destOrd="0" presId="urn:microsoft.com/office/officeart/2005/8/layout/hierarchy4"/>
    <dgm:cxn modelId="{A036075F-31F9-495E-8D5F-7D13F4EC9B65}" type="presParOf" srcId="{BFE17281-3156-4AD8-ADD2-FD75A220AE5A}" destId="{AC42A84F-B768-4368-BDB3-A22C979E3FFE}" srcOrd="0" destOrd="0" presId="urn:microsoft.com/office/officeart/2005/8/layout/hierarchy4"/>
    <dgm:cxn modelId="{56982D1F-99F1-40D3-8C34-2EFE723294A0}" type="presParOf" srcId="{BFE17281-3156-4AD8-ADD2-FD75A220AE5A}" destId="{BA949A97-2F12-4616-AE2B-5FBF52A0FB1C}" srcOrd="1" destOrd="0" presId="urn:microsoft.com/office/officeart/2005/8/layout/hierarchy4"/>
    <dgm:cxn modelId="{15C1196B-76D5-449D-9191-72A6A3450804}" type="presParOf" srcId="{BFE17281-3156-4AD8-ADD2-FD75A220AE5A}" destId="{EAFBF67E-6AC3-4DAD-8FD3-297B6A2B0AB0}" srcOrd="2" destOrd="0" presId="urn:microsoft.com/office/officeart/2005/8/layout/hierarchy4"/>
    <dgm:cxn modelId="{D5F1D641-8AC9-4DA0-B288-457668A3A1FC}" type="presParOf" srcId="{EAFBF67E-6AC3-4DAD-8FD3-297B6A2B0AB0}" destId="{44EA0A2E-6BE0-45FC-9A69-E9289070FC96}" srcOrd="0" destOrd="0" presId="urn:microsoft.com/office/officeart/2005/8/layout/hierarchy4"/>
    <dgm:cxn modelId="{31D99400-E0DB-4C7A-AA77-4765CEC06F05}" type="presParOf" srcId="{44EA0A2E-6BE0-45FC-9A69-E9289070FC96}" destId="{9BE628A2-BA87-452F-A2F2-B096E7FEFB6E}" srcOrd="0" destOrd="0" presId="urn:microsoft.com/office/officeart/2005/8/layout/hierarchy4"/>
    <dgm:cxn modelId="{0BAC3E91-8CA8-4D69-AF30-A213C6CFD55E}" type="presParOf" srcId="{44EA0A2E-6BE0-45FC-9A69-E9289070FC96}" destId="{5D532B6A-5B27-49CB-BC8D-EFE47C65EB19}" srcOrd="1" destOrd="0" presId="urn:microsoft.com/office/officeart/2005/8/layout/hierarchy4"/>
    <dgm:cxn modelId="{90B3DC6B-E381-4159-872D-BEF5E37D031B}" type="presParOf" srcId="{44EA0A2E-6BE0-45FC-9A69-E9289070FC96}" destId="{FDBB4DAA-E86E-403E-BDF1-D46DF953281F}" srcOrd="2" destOrd="0" presId="urn:microsoft.com/office/officeart/2005/8/layout/hierarchy4"/>
    <dgm:cxn modelId="{443F243F-165A-4B47-BECD-7A47A1117107}" type="presParOf" srcId="{FDBB4DAA-E86E-403E-BDF1-D46DF953281F}" destId="{9BF51D00-2058-4EA4-AC74-9050FE79850E}" srcOrd="0" destOrd="0" presId="urn:microsoft.com/office/officeart/2005/8/layout/hierarchy4"/>
    <dgm:cxn modelId="{C72C6E47-B6E8-4579-976B-24540B7BEF14}" type="presParOf" srcId="{9BF51D00-2058-4EA4-AC74-9050FE79850E}" destId="{2BA9BFE8-1B58-4C84-8E4C-D9DDD5163735}" srcOrd="0" destOrd="0" presId="urn:microsoft.com/office/officeart/2005/8/layout/hierarchy4"/>
    <dgm:cxn modelId="{4D498DF8-F095-4AE8-8962-581977541240}" type="presParOf" srcId="{9BF51D00-2058-4EA4-AC74-9050FE79850E}" destId="{C2553764-ED61-44FF-98DF-85F1B217F74A}" srcOrd="1" destOrd="0" presId="urn:microsoft.com/office/officeart/2005/8/layout/hierarchy4"/>
    <dgm:cxn modelId="{8A510563-AD45-43BE-B7C2-30732260AA64}" type="presParOf" srcId="{9BF51D00-2058-4EA4-AC74-9050FE79850E}" destId="{DEEAA3D6-3273-4F56-A50F-BD29BD4AD1E5}" srcOrd="2" destOrd="0" presId="urn:microsoft.com/office/officeart/2005/8/layout/hierarchy4"/>
    <dgm:cxn modelId="{4D3828BB-3014-4BEE-91FC-4B3CB6575A2D}" type="presParOf" srcId="{DEEAA3D6-3273-4F56-A50F-BD29BD4AD1E5}" destId="{6CB225E5-CB9F-4391-A2ED-EB382B35DCDF}" srcOrd="0" destOrd="0" presId="urn:microsoft.com/office/officeart/2005/8/layout/hierarchy4"/>
    <dgm:cxn modelId="{41386A76-D03B-4D47-8F23-21172F8507B1}" type="presParOf" srcId="{6CB225E5-CB9F-4391-A2ED-EB382B35DCDF}" destId="{06C5885C-C6B3-4B38-A2C6-592206788287}" srcOrd="0" destOrd="0" presId="urn:microsoft.com/office/officeart/2005/8/layout/hierarchy4"/>
    <dgm:cxn modelId="{2081479F-FD7B-4434-8393-2ACC5E140F9A}" type="presParOf" srcId="{6CB225E5-CB9F-4391-A2ED-EB382B35DCDF}" destId="{C1CC2B01-C3E3-43EE-84A1-6A19D764A3AD}" srcOrd="1" destOrd="0" presId="urn:microsoft.com/office/officeart/2005/8/layout/hierarchy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BAAC126-23DA-454B-A4F5-B5CAB68EA09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095E73-3D80-4989-B51C-FB93F122B1A4}">
      <dgm:prSet phldrT="[Text]"/>
      <dgm:spPr/>
      <dgm:t>
        <a:bodyPr/>
        <a:lstStyle/>
        <a:p>
          <a:r>
            <a:rPr lang="en-US" dirty="0" smtClean="0"/>
            <a:t>T1</a:t>
          </a:r>
          <a:endParaRPr lang="en-US" dirty="0"/>
        </a:p>
      </dgm:t>
    </dgm:pt>
    <dgm:pt modelId="{44E6D2A3-E6A2-4347-BAC9-283A0244DBCC}" type="parTrans" cxnId="{B90BA4DD-DFE5-496A-896A-C2076A6820CB}">
      <dgm:prSet/>
      <dgm:spPr/>
      <dgm:t>
        <a:bodyPr/>
        <a:lstStyle/>
        <a:p>
          <a:endParaRPr lang="en-US"/>
        </a:p>
      </dgm:t>
    </dgm:pt>
    <dgm:pt modelId="{14475D2A-B387-48CA-A5ED-4B9F9B15ECF1}" type="sibTrans" cxnId="{B90BA4DD-DFE5-496A-896A-C2076A6820CB}">
      <dgm:prSet/>
      <dgm:spPr/>
      <dgm:t>
        <a:bodyPr/>
        <a:lstStyle/>
        <a:p>
          <a:endParaRPr lang="en-US"/>
        </a:p>
      </dgm:t>
    </dgm:pt>
    <dgm:pt modelId="{C7146508-B80F-46FC-BE03-9FED4F977AC6}">
      <dgm:prSet phldrT="[Text]"/>
      <dgm:spPr/>
      <dgm:t>
        <a:bodyPr/>
        <a:lstStyle/>
        <a:p>
          <a:r>
            <a:rPr lang="en-US" dirty="0" smtClean="0"/>
            <a:t>T2</a:t>
          </a:r>
          <a:endParaRPr lang="en-US" dirty="0"/>
        </a:p>
      </dgm:t>
    </dgm:pt>
    <dgm:pt modelId="{9FAEECD4-D75F-4226-83C5-4034B0061166}" type="parTrans" cxnId="{36FC59F8-8FE9-4D1E-BB6C-CEB82E4465EA}">
      <dgm:prSet/>
      <dgm:spPr/>
      <dgm:t>
        <a:bodyPr/>
        <a:lstStyle/>
        <a:p>
          <a:endParaRPr lang="en-US"/>
        </a:p>
      </dgm:t>
    </dgm:pt>
    <dgm:pt modelId="{838CD78D-3484-4AEC-AECB-6BD5B3A4416E}" type="sibTrans" cxnId="{36FC59F8-8FE9-4D1E-BB6C-CEB82E4465EA}">
      <dgm:prSet/>
      <dgm:spPr/>
      <dgm:t>
        <a:bodyPr/>
        <a:lstStyle/>
        <a:p>
          <a:endParaRPr lang="en-US"/>
        </a:p>
      </dgm:t>
    </dgm:pt>
    <dgm:pt modelId="{E5859C25-AD6C-4160-8626-BAD1ED90D2F9}">
      <dgm:prSet phldrT="[Text]"/>
      <dgm:spPr/>
      <dgm:t>
        <a:bodyPr/>
        <a:lstStyle/>
        <a:p>
          <a:r>
            <a:rPr lang="en-US" dirty="0" smtClean="0"/>
            <a:t>T3</a:t>
          </a:r>
          <a:endParaRPr lang="en-US" dirty="0"/>
        </a:p>
      </dgm:t>
    </dgm:pt>
    <dgm:pt modelId="{A416DB69-5889-4FA5-8F30-7DC565FBA3D7}" type="parTrans" cxnId="{4CD0C2A8-DE99-40B2-885B-D477F69A4DE4}">
      <dgm:prSet/>
      <dgm:spPr/>
      <dgm:t>
        <a:bodyPr/>
        <a:lstStyle/>
        <a:p>
          <a:endParaRPr lang="en-US"/>
        </a:p>
      </dgm:t>
    </dgm:pt>
    <dgm:pt modelId="{AFD8723C-B621-470E-89CF-FB3FC2802D38}" type="sibTrans" cxnId="{4CD0C2A8-DE99-40B2-885B-D477F69A4DE4}">
      <dgm:prSet/>
      <dgm:spPr/>
      <dgm:t>
        <a:bodyPr/>
        <a:lstStyle/>
        <a:p>
          <a:endParaRPr lang="en-US"/>
        </a:p>
      </dgm:t>
    </dgm:pt>
    <dgm:pt modelId="{52F003D1-9D5C-48C3-8894-39F2FD6B85A5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EDF953D1-668B-430E-9B9E-5EECE7B770FC}" type="parTrans" cxnId="{AE2E3C48-FD52-4BCC-942C-4BA74156D34F}">
      <dgm:prSet/>
      <dgm:spPr/>
      <dgm:t>
        <a:bodyPr/>
        <a:lstStyle/>
        <a:p>
          <a:endParaRPr lang="en-US"/>
        </a:p>
      </dgm:t>
    </dgm:pt>
    <dgm:pt modelId="{0C3557A1-E2CF-480B-A789-3079BE333B1D}" type="sibTrans" cxnId="{AE2E3C48-FD52-4BCC-942C-4BA74156D34F}">
      <dgm:prSet/>
      <dgm:spPr/>
      <dgm:t>
        <a:bodyPr/>
        <a:lstStyle/>
        <a:p>
          <a:endParaRPr lang="en-US"/>
        </a:p>
      </dgm:t>
    </dgm:pt>
    <dgm:pt modelId="{FA70577F-E0A0-49C4-AD35-68C1CF2E0879}">
      <dgm:prSet phldrT="[Text]"/>
      <dgm:spPr/>
      <dgm:t>
        <a:bodyPr/>
        <a:lstStyle/>
        <a:p>
          <a:r>
            <a:rPr lang="en-US" dirty="0" err="1" smtClean="0"/>
            <a:t>Tn</a:t>
          </a:r>
          <a:endParaRPr lang="en-US" dirty="0"/>
        </a:p>
      </dgm:t>
    </dgm:pt>
    <dgm:pt modelId="{13E8929B-D91A-4746-BADB-1015B3F0EAA1}" type="parTrans" cxnId="{2DDCEB59-1006-4DC3-9AC9-4E4D566B116D}">
      <dgm:prSet/>
      <dgm:spPr/>
      <dgm:t>
        <a:bodyPr/>
        <a:lstStyle/>
        <a:p>
          <a:endParaRPr lang="en-US"/>
        </a:p>
      </dgm:t>
    </dgm:pt>
    <dgm:pt modelId="{66A51268-28BA-47F3-97DF-4155CCC51FB5}" type="sibTrans" cxnId="{2DDCEB59-1006-4DC3-9AC9-4E4D566B116D}">
      <dgm:prSet/>
      <dgm:spPr/>
      <dgm:t>
        <a:bodyPr/>
        <a:lstStyle/>
        <a:p>
          <a:endParaRPr lang="en-US"/>
        </a:p>
      </dgm:t>
    </dgm:pt>
    <dgm:pt modelId="{B4D6FF71-081C-41C3-A29F-1FBD6B116A67}" type="pres">
      <dgm:prSet presAssocID="{1BAAC126-23DA-454B-A4F5-B5CAB68EA0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6A51CD-167B-4C6F-8949-B3A364B14794}" type="pres">
      <dgm:prSet presAssocID="{9C095E73-3D80-4989-B51C-FB93F122B1A4}" presName="vertOne" presStyleCnt="0"/>
      <dgm:spPr/>
    </dgm:pt>
    <dgm:pt modelId="{3CDA5E04-FCD0-405E-854B-DE81F14EB162}" type="pres">
      <dgm:prSet presAssocID="{9C095E73-3D80-4989-B51C-FB93F122B1A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2F4117-AA54-411E-B032-BD75EA198AD4}" type="pres">
      <dgm:prSet presAssocID="{9C095E73-3D80-4989-B51C-FB93F122B1A4}" presName="parTransOne" presStyleCnt="0"/>
      <dgm:spPr/>
    </dgm:pt>
    <dgm:pt modelId="{12FD51D2-8C52-4AC0-AC61-12C3FBE0E5D4}" type="pres">
      <dgm:prSet presAssocID="{9C095E73-3D80-4989-B51C-FB93F122B1A4}" presName="horzOne" presStyleCnt="0"/>
      <dgm:spPr/>
    </dgm:pt>
    <dgm:pt modelId="{BFE17281-3156-4AD8-ADD2-FD75A220AE5A}" type="pres">
      <dgm:prSet presAssocID="{C7146508-B80F-46FC-BE03-9FED4F977AC6}" presName="vertTwo" presStyleCnt="0"/>
      <dgm:spPr/>
    </dgm:pt>
    <dgm:pt modelId="{AC42A84F-B768-4368-BDB3-A22C979E3FFE}" type="pres">
      <dgm:prSet presAssocID="{C7146508-B80F-46FC-BE03-9FED4F977AC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949A97-2F12-4616-AE2B-5FBF52A0FB1C}" type="pres">
      <dgm:prSet presAssocID="{C7146508-B80F-46FC-BE03-9FED4F977AC6}" presName="parTransTwo" presStyleCnt="0"/>
      <dgm:spPr/>
    </dgm:pt>
    <dgm:pt modelId="{EAFBF67E-6AC3-4DAD-8FD3-297B6A2B0AB0}" type="pres">
      <dgm:prSet presAssocID="{C7146508-B80F-46FC-BE03-9FED4F977AC6}" presName="horzTwo" presStyleCnt="0"/>
      <dgm:spPr/>
    </dgm:pt>
    <dgm:pt modelId="{44EA0A2E-6BE0-45FC-9A69-E9289070FC96}" type="pres">
      <dgm:prSet presAssocID="{E5859C25-AD6C-4160-8626-BAD1ED90D2F9}" presName="vertThree" presStyleCnt="0"/>
      <dgm:spPr/>
    </dgm:pt>
    <dgm:pt modelId="{9BE628A2-BA87-452F-A2F2-B096E7FEFB6E}" type="pres">
      <dgm:prSet presAssocID="{E5859C25-AD6C-4160-8626-BAD1ED90D2F9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532B6A-5B27-49CB-BC8D-EFE47C65EB19}" type="pres">
      <dgm:prSet presAssocID="{E5859C25-AD6C-4160-8626-BAD1ED90D2F9}" presName="parTransThree" presStyleCnt="0"/>
      <dgm:spPr/>
    </dgm:pt>
    <dgm:pt modelId="{FDBB4DAA-E86E-403E-BDF1-D46DF953281F}" type="pres">
      <dgm:prSet presAssocID="{E5859C25-AD6C-4160-8626-BAD1ED90D2F9}" presName="horzThree" presStyleCnt="0"/>
      <dgm:spPr/>
    </dgm:pt>
    <dgm:pt modelId="{9BF51D00-2058-4EA4-AC74-9050FE79850E}" type="pres">
      <dgm:prSet presAssocID="{52F003D1-9D5C-48C3-8894-39F2FD6B85A5}" presName="vertFour" presStyleCnt="0">
        <dgm:presLayoutVars>
          <dgm:chPref val="3"/>
        </dgm:presLayoutVars>
      </dgm:prSet>
      <dgm:spPr/>
    </dgm:pt>
    <dgm:pt modelId="{2BA9BFE8-1B58-4C84-8E4C-D9DDD5163735}" type="pres">
      <dgm:prSet presAssocID="{52F003D1-9D5C-48C3-8894-39F2FD6B85A5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553764-ED61-44FF-98DF-85F1B217F74A}" type="pres">
      <dgm:prSet presAssocID="{52F003D1-9D5C-48C3-8894-39F2FD6B85A5}" presName="parTransFour" presStyleCnt="0"/>
      <dgm:spPr/>
    </dgm:pt>
    <dgm:pt modelId="{DEEAA3D6-3273-4F56-A50F-BD29BD4AD1E5}" type="pres">
      <dgm:prSet presAssocID="{52F003D1-9D5C-48C3-8894-39F2FD6B85A5}" presName="horzFour" presStyleCnt="0"/>
      <dgm:spPr/>
    </dgm:pt>
    <dgm:pt modelId="{6CB225E5-CB9F-4391-A2ED-EB382B35DCDF}" type="pres">
      <dgm:prSet presAssocID="{FA70577F-E0A0-49C4-AD35-68C1CF2E0879}" presName="vertFour" presStyleCnt="0">
        <dgm:presLayoutVars>
          <dgm:chPref val="3"/>
        </dgm:presLayoutVars>
      </dgm:prSet>
      <dgm:spPr/>
    </dgm:pt>
    <dgm:pt modelId="{06C5885C-C6B3-4B38-A2C6-592206788287}" type="pres">
      <dgm:prSet presAssocID="{FA70577F-E0A0-49C4-AD35-68C1CF2E0879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CC2B01-C3E3-43EE-84A1-6A19D764A3AD}" type="pres">
      <dgm:prSet presAssocID="{FA70577F-E0A0-49C4-AD35-68C1CF2E0879}" presName="horzFour" presStyleCnt="0"/>
      <dgm:spPr/>
    </dgm:pt>
  </dgm:ptLst>
  <dgm:cxnLst>
    <dgm:cxn modelId="{23825191-489A-4F49-A52A-CD0E0407311E}" type="presOf" srcId="{9C095E73-3D80-4989-B51C-FB93F122B1A4}" destId="{3CDA5E04-FCD0-405E-854B-DE81F14EB162}" srcOrd="0" destOrd="0" presId="urn:microsoft.com/office/officeart/2005/8/layout/hierarchy4"/>
    <dgm:cxn modelId="{BCB004B5-A6AD-4FFB-AD4A-BCEB1CF9776B}" type="presOf" srcId="{C7146508-B80F-46FC-BE03-9FED4F977AC6}" destId="{AC42A84F-B768-4368-BDB3-A22C979E3FFE}" srcOrd="0" destOrd="0" presId="urn:microsoft.com/office/officeart/2005/8/layout/hierarchy4"/>
    <dgm:cxn modelId="{FE256EA8-B799-4354-9162-794F1E7E662B}" type="presOf" srcId="{1BAAC126-23DA-454B-A4F5-B5CAB68EA093}" destId="{B4D6FF71-081C-41C3-A29F-1FBD6B116A67}" srcOrd="0" destOrd="0" presId="urn:microsoft.com/office/officeart/2005/8/layout/hierarchy4"/>
    <dgm:cxn modelId="{4CD0C2A8-DE99-40B2-885B-D477F69A4DE4}" srcId="{C7146508-B80F-46FC-BE03-9FED4F977AC6}" destId="{E5859C25-AD6C-4160-8626-BAD1ED90D2F9}" srcOrd="0" destOrd="0" parTransId="{A416DB69-5889-4FA5-8F30-7DC565FBA3D7}" sibTransId="{AFD8723C-B621-470E-89CF-FB3FC2802D38}"/>
    <dgm:cxn modelId="{B90BA4DD-DFE5-496A-896A-C2076A6820CB}" srcId="{1BAAC126-23DA-454B-A4F5-B5CAB68EA093}" destId="{9C095E73-3D80-4989-B51C-FB93F122B1A4}" srcOrd="0" destOrd="0" parTransId="{44E6D2A3-E6A2-4347-BAC9-283A0244DBCC}" sibTransId="{14475D2A-B387-48CA-A5ED-4B9F9B15ECF1}"/>
    <dgm:cxn modelId="{B033B867-1D83-42A0-88EE-3D5E3941A7EE}" type="presOf" srcId="{E5859C25-AD6C-4160-8626-BAD1ED90D2F9}" destId="{9BE628A2-BA87-452F-A2F2-B096E7FEFB6E}" srcOrd="0" destOrd="0" presId="urn:microsoft.com/office/officeart/2005/8/layout/hierarchy4"/>
    <dgm:cxn modelId="{36FC59F8-8FE9-4D1E-BB6C-CEB82E4465EA}" srcId="{9C095E73-3D80-4989-B51C-FB93F122B1A4}" destId="{C7146508-B80F-46FC-BE03-9FED4F977AC6}" srcOrd="0" destOrd="0" parTransId="{9FAEECD4-D75F-4226-83C5-4034B0061166}" sibTransId="{838CD78D-3484-4AEC-AECB-6BD5B3A4416E}"/>
    <dgm:cxn modelId="{AE2E3C48-FD52-4BCC-942C-4BA74156D34F}" srcId="{E5859C25-AD6C-4160-8626-BAD1ED90D2F9}" destId="{52F003D1-9D5C-48C3-8894-39F2FD6B85A5}" srcOrd="0" destOrd="0" parTransId="{EDF953D1-668B-430E-9B9E-5EECE7B770FC}" sibTransId="{0C3557A1-E2CF-480B-A789-3079BE333B1D}"/>
    <dgm:cxn modelId="{2DDCEB59-1006-4DC3-9AC9-4E4D566B116D}" srcId="{52F003D1-9D5C-48C3-8894-39F2FD6B85A5}" destId="{FA70577F-E0A0-49C4-AD35-68C1CF2E0879}" srcOrd="0" destOrd="0" parTransId="{13E8929B-D91A-4746-BADB-1015B3F0EAA1}" sibTransId="{66A51268-28BA-47F3-97DF-4155CCC51FB5}"/>
    <dgm:cxn modelId="{47182CE9-5DFD-49F9-9386-882A6F2C1F4C}" type="presOf" srcId="{52F003D1-9D5C-48C3-8894-39F2FD6B85A5}" destId="{2BA9BFE8-1B58-4C84-8E4C-D9DDD5163735}" srcOrd="0" destOrd="0" presId="urn:microsoft.com/office/officeart/2005/8/layout/hierarchy4"/>
    <dgm:cxn modelId="{D5729EAD-9F98-421B-9062-7CD622C79E23}" type="presOf" srcId="{FA70577F-E0A0-49C4-AD35-68C1CF2E0879}" destId="{06C5885C-C6B3-4B38-A2C6-592206788287}" srcOrd="0" destOrd="0" presId="urn:microsoft.com/office/officeart/2005/8/layout/hierarchy4"/>
    <dgm:cxn modelId="{1319EA38-D11E-414A-B441-2CC5BD623E58}" type="presParOf" srcId="{B4D6FF71-081C-41C3-A29F-1FBD6B116A67}" destId="{C26A51CD-167B-4C6F-8949-B3A364B14794}" srcOrd="0" destOrd="0" presId="urn:microsoft.com/office/officeart/2005/8/layout/hierarchy4"/>
    <dgm:cxn modelId="{AF1CBD83-FA4D-4723-BA94-D26B0A4649AE}" type="presParOf" srcId="{C26A51CD-167B-4C6F-8949-B3A364B14794}" destId="{3CDA5E04-FCD0-405E-854B-DE81F14EB162}" srcOrd="0" destOrd="0" presId="urn:microsoft.com/office/officeart/2005/8/layout/hierarchy4"/>
    <dgm:cxn modelId="{406280ED-17BE-4130-9304-EB8727DC96A8}" type="presParOf" srcId="{C26A51CD-167B-4C6F-8949-B3A364B14794}" destId="{A82F4117-AA54-411E-B032-BD75EA198AD4}" srcOrd="1" destOrd="0" presId="urn:microsoft.com/office/officeart/2005/8/layout/hierarchy4"/>
    <dgm:cxn modelId="{50C03C10-CDFC-4D0E-968A-EB4A12BF6FA4}" type="presParOf" srcId="{C26A51CD-167B-4C6F-8949-B3A364B14794}" destId="{12FD51D2-8C52-4AC0-AC61-12C3FBE0E5D4}" srcOrd="2" destOrd="0" presId="urn:microsoft.com/office/officeart/2005/8/layout/hierarchy4"/>
    <dgm:cxn modelId="{44471E51-78D4-4D53-B655-9646187776A7}" type="presParOf" srcId="{12FD51D2-8C52-4AC0-AC61-12C3FBE0E5D4}" destId="{BFE17281-3156-4AD8-ADD2-FD75A220AE5A}" srcOrd="0" destOrd="0" presId="urn:microsoft.com/office/officeart/2005/8/layout/hierarchy4"/>
    <dgm:cxn modelId="{BC00863C-B405-47C5-A028-4ED7E7B8DA1C}" type="presParOf" srcId="{BFE17281-3156-4AD8-ADD2-FD75A220AE5A}" destId="{AC42A84F-B768-4368-BDB3-A22C979E3FFE}" srcOrd="0" destOrd="0" presId="urn:microsoft.com/office/officeart/2005/8/layout/hierarchy4"/>
    <dgm:cxn modelId="{3487EC15-61F0-4CCC-9D73-647F2BB2A2F7}" type="presParOf" srcId="{BFE17281-3156-4AD8-ADD2-FD75A220AE5A}" destId="{BA949A97-2F12-4616-AE2B-5FBF52A0FB1C}" srcOrd="1" destOrd="0" presId="urn:microsoft.com/office/officeart/2005/8/layout/hierarchy4"/>
    <dgm:cxn modelId="{B70B0980-F8F3-4144-BA22-639E33ABA841}" type="presParOf" srcId="{BFE17281-3156-4AD8-ADD2-FD75A220AE5A}" destId="{EAFBF67E-6AC3-4DAD-8FD3-297B6A2B0AB0}" srcOrd="2" destOrd="0" presId="urn:microsoft.com/office/officeart/2005/8/layout/hierarchy4"/>
    <dgm:cxn modelId="{6187C054-8E8F-4A52-B27B-4F1ACD67435C}" type="presParOf" srcId="{EAFBF67E-6AC3-4DAD-8FD3-297B6A2B0AB0}" destId="{44EA0A2E-6BE0-45FC-9A69-E9289070FC96}" srcOrd="0" destOrd="0" presId="urn:microsoft.com/office/officeart/2005/8/layout/hierarchy4"/>
    <dgm:cxn modelId="{03108CB0-F0FF-40CD-8AB9-C28778D93534}" type="presParOf" srcId="{44EA0A2E-6BE0-45FC-9A69-E9289070FC96}" destId="{9BE628A2-BA87-452F-A2F2-B096E7FEFB6E}" srcOrd="0" destOrd="0" presId="urn:microsoft.com/office/officeart/2005/8/layout/hierarchy4"/>
    <dgm:cxn modelId="{F8B4BCE2-A77F-4B2B-9D9A-5A9783701471}" type="presParOf" srcId="{44EA0A2E-6BE0-45FC-9A69-E9289070FC96}" destId="{5D532B6A-5B27-49CB-BC8D-EFE47C65EB19}" srcOrd="1" destOrd="0" presId="urn:microsoft.com/office/officeart/2005/8/layout/hierarchy4"/>
    <dgm:cxn modelId="{B91D4545-A63B-46B5-9112-EA4D30CBCE0E}" type="presParOf" srcId="{44EA0A2E-6BE0-45FC-9A69-E9289070FC96}" destId="{FDBB4DAA-E86E-403E-BDF1-D46DF953281F}" srcOrd="2" destOrd="0" presId="urn:microsoft.com/office/officeart/2005/8/layout/hierarchy4"/>
    <dgm:cxn modelId="{0A548F4A-981B-46CF-A406-6A89D435DB44}" type="presParOf" srcId="{FDBB4DAA-E86E-403E-BDF1-D46DF953281F}" destId="{9BF51D00-2058-4EA4-AC74-9050FE79850E}" srcOrd="0" destOrd="0" presId="urn:microsoft.com/office/officeart/2005/8/layout/hierarchy4"/>
    <dgm:cxn modelId="{E04D47C0-6229-44C3-8B06-F0F5D0E99E3B}" type="presParOf" srcId="{9BF51D00-2058-4EA4-AC74-9050FE79850E}" destId="{2BA9BFE8-1B58-4C84-8E4C-D9DDD5163735}" srcOrd="0" destOrd="0" presId="urn:microsoft.com/office/officeart/2005/8/layout/hierarchy4"/>
    <dgm:cxn modelId="{FE8E4DD8-390E-4E0D-84A0-035C1A440E7A}" type="presParOf" srcId="{9BF51D00-2058-4EA4-AC74-9050FE79850E}" destId="{C2553764-ED61-44FF-98DF-85F1B217F74A}" srcOrd="1" destOrd="0" presId="urn:microsoft.com/office/officeart/2005/8/layout/hierarchy4"/>
    <dgm:cxn modelId="{FF0B6834-7BEE-4EF1-9FAB-582261630787}" type="presParOf" srcId="{9BF51D00-2058-4EA4-AC74-9050FE79850E}" destId="{DEEAA3D6-3273-4F56-A50F-BD29BD4AD1E5}" srcOrd="2" destOrd="0" presId="urn:microsoft.com/office/officeart/2005/8/layout/hierarchy4"/>
    <dgm:cxn modelId="{73A87419-34FD-4EF6-B7C5-6932A55B0532}" type="presParOf" srcId="{DEEAA3D6-3273-4F56-A50F-BD29BD4AD1E5}" destId="{6CB225E5-CB9F-4391-A2ED-EB382B35DCDF}" srcOrd="0" destOrd="0" presId="urn:microsoft.com/office/officeart/2005/8/layout/hierarchy4"/>
    <dgm:cxn modelId="{77871554-AF38-4C2B-ADF5-ADD4646CE157}" type="presParOf" srcId="{6CB225E5-CB9F-4391-A2ED-EB382B35DCDF}" destId="{06C5885C-C6B3-4B38-A2C6-592206788287}" srcOrd="0" destOrd="0" presId="urn:microsoft.com/office/officeart/2005/8/layout/hierarchy4"/>
    <dgm:cxn modelId="{A4027899-B31B-434E-9748-3515B47F1094}" type="presParOf" srcId="{6CB225E5-CB9F-4391-A2ED-EB382B35DCDF}" destId="{C1CC2B01-C3E3-43EE-84A1-6A19D764A3AD}" srcOrd="1" destOrd="0" presId="urn:microsoft.com/office/officeart/2005/8/layout/hierarchy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5A371A4-A030-42FD-89C2-291979F2F0B5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31658-3E4F-483D-8D6F-4DCB4A4D737A}">
      <dgm:prSet phldrT="[Text]"/>
      <dgm:spPr>
        <a:solidFill>
          <a:srgbClr val="002060"/>
        </a:solidFill>
      </dgm:spPr>
      <dgm:t>
        <a:bodyPr/>
        <a:lstStyle/>
        <a:p>
          <a:pPr algn="l"/>
          <a:r>
            <a:rPr lang="en-US" dirty="0" err="1" smtClean="0"/>
            <a:t>aldehyde</a:t>
          </a:r>
          <a:r>
            <a:rPr lang="en-US" dirty="0" smtClean="0"/>
            <a:t> </a:t>
          </a:r>
          <a:r>
            <a:rPr lang="en-US" dirty="0" err="1" smtClean="0"/>
            <a:t>dehydrogenase</a:t>
          </a:r>
          <a:endParaRPr lang="en-US" dirty="0"/>
        </a:p>
      </dgm:t>
    </dgm:pt>
    <dgm:pt modelId="{B713D557-7C30-492F-B96E-CEE636F63334}" type="parTrans" cxnId="{49777DAA-D564-480A-B1EA-3C934410C85E}">
      <dgm:prSet/>
      <dgm:spPr/>
      <dgm:t>
        <a:bodyPr/>
        <a:lstStyle/>
        <a:p>
          <a:endParaRPr lang="en-US"/>
        </a:p>
      </dgm:t>
    </dgm:pt>
    <dgm:pt modelId="{8D6FD016-D424-48CE-B642-F1C3BE28649C}" type="sibTrans" cxnId="{49777DAA-D564-480A-B1EA-3C934410C85E}">
      <dgm:prSet/>
      <dgm:spPr/>
      <dgm:t>
        <a:bodyPr/>
        <a:lstStyle/>
        <a:p>
          <a:endParaRPr lang="en-US"/>
        </a:p>
      </dgm:t>
    </dgm:pt>
    <dgm:pt modelId="{A191C72D-AF38-4997-85A3-BA2B9AD651F1}" type="pres">
      <dgm:prSet presAssocID="{95A371A4-A030-42FD-89C2-291979F2F0B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C83A0F-5253-418E-AB3A-28447DFFD76B}" type="pres">
      <dgm:prSet presAssocID="{1EE31658-3E4F-483D-8D6F-4DCB4A4D737A}" presName="vertOne" presStyleCnt="0"/>
      <dgm:spPr/>
    </dgm:pt>
    <dgm:pt modelId="{7A808465-DAEB-4BBB-9FFA-0735BE0BEB92}" type="pres">
      <dgm:prSet presAssocID="{1EE31658-3E4F-483D-8D6F-4DCB4A4D737A}" presName="txOne" presStyleLbl="node0" presStyleIdx="0" presStyleCnt="1" custLinFactY="-83783" custLinFactNeighborX="-1040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FC7C2E-4E2E-44F9-B5FF-56DB44FAA2F1}" type="pres">
      <dgm:prSet presAssocID="{1EE31658-3E4F-483D-8D6F-4DCB4A4D737A}" presName="horzOne" presStyleCnt="0"/>
      <dgm:spPr/>
    </dgm:pt>
  </dgm:ptLst>
  <dgm:cxnLst>
    <dgm:cxn modelId="{49777DAA-D564-480A-B1EA-3C934410C85E}" srcId="{95A371A4-A030-42FD-89C2-291979F2F0B5}" destId="{1EE31658-3E4F-483D-8D6F-4DCB4A4D737A}" srcOrd="0" destOrd="0" parTransId="{B713D557-7C30-492F-B96E-CEE636F63334}" sibTransId="{8D6FD016-D424-48CE-B642-F1C3BE28649C}"/>
    <dgm:cxn modelId="{74287E72-12D6-402B-B69E-06BEE80FF776}" type="presOf" srcId="{95A371A4-A030-42FD-89C2-291979F2F0B5}" destId="{A191C72D-AF38-4997-85A3-BA2B9AD651F1}" srcOrd="0" destOrd="0" presId="urn:microsoft.com/office/officeart/2005/8/layout/hierarchy4"/>
    <dgm:cxn modelId="{34EC9502-C5C0-456B-B9D8-11B91E4E01D6}" type="presOf" srcId="{1EE31658-3E4F-483D-8D6F-4DCB4A4D737A}" destId="{7A808465-DAEB-4BBB-9FFA-0735BE0BEB92}" srcOrd="0" destOrd="0" presId="urn:microsoft.com/office/officeart/2005/8/layout/hierarchy4"/>
    <dgm:cxn modelId="{F02DF8EC-8AE4-40A5-8CC6-7EAADB020D9B}" type="presParOf" srcId="{A191C72D-AF38-4997-85A3-BA2B9AD651F1}" destId="{85C83A0F-5253-418E-AB3A-28447DFFD76B}" srcOrd="0" destOrd="0" presId="urn:microsoft.com/office/officeart/2005/8/layout/hierarchy4"/>
    <dgm:cxn modelId="{1EBEB2AE-4BB8-4C0A-BFDF-4D1F42D4188A}" type="presParOf" srcId="{85C83A0F-5253-418E-AB3A-28447DFFD76B}" destId="{7A808465-DAEB-4BBB-9FFA-0735BE0BEB92}" srcOrd="0" destOrd="0" presId="urn:microsoft.com/office/officeart/2005/8/layout/hierarchy4"/>
    <dgm:cxn modelId="{70E679B8-DAC1-4FE4-A553-7624E93FABB3}" type="presParOf" srcId="{85C83A0F-5253-418E-AB3A-28447DFFD76B}" destId="{18FC7C2E-4E2E-44F9-B5FF-56DB44FAA2F1}" srcOrd="1" destOrd="0" presId="urn:microsoft.com/office/officeart/2005/8/layout/hierarchy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5A371A4-A030-42FD-89C2-291979F2F0B5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31658-3E4F-483D-8D6F-4DCB4A4D737A}">
      <dgm:prSet phldrT="[Text]"/>
      <dgm:spPr>
        <a:solidFill>
          <a:srgbClr val="C00000"/>
        </a:solidFill>
      </dgm:spPr>
      <dgm:t>
        <a:bodyPr/>
        <a:lstStyle/>
        <a:p>
          <a:pPr algn="l"/>
          <a:r>
            <a:rPr lang="en-US" dirty="0" err="1" smtClean="0"/>
            <a:t>aldehyde</a:t>
          </a:r>
          <a:r>
            <a:rPr lang="en-US" dirty="0" smtClean="0"/>
            <a:t> </a:t>
          </a:r>
          <a:r>
            <a:rPr lang="en-US" dirty="0" err="1" smtClean="0"/>
            <a:t>isocitrate</a:t>
          </a:r>
          <a:r>
            <a:rPr lang="en-US" dirty="0" smtClean="0"/>
            <a:t> </a:t>
          </a:r>
          <a:r>
            <a:rPr lang="en-US" dirty="0" err="1" smtClean="0"/>
            <a:t>dehydrogenase</a:t>
          </a:r>
          <a:endParaRPr lang="en-US" dirty="0"/>
        </a:p>
      </dgm:t>
    </dgm:pt>
    <dgm:pt modelId="{B713D557-7C30-492F-B96E-CEE636F63334}" type="parTrans" cxnId="{49777DAA-D564-480A-B1EA-3C934410C85E}">
      <dgm:prSet/>
      <dgm:spPr/>
      <dgm:t>
        <a:bodyPr/>
        <a:lstStyle/>
        <a:p>
          <a:endParaRPr lang="en-US"/>
        </a:p>
      </dgm:t>
    </dgm:pt>
    <dgm:pt modelId="{8D6FD016-D424-48CE-B642-F1C3BE28649C}" type="sibTrans" cxnId="{49777DAA-D564-480A-B1EA-3C934410C85E}">
      <dgm:prSet/>
      <dgm:spPr/>
      <dgm:t>
        <a:bodyPr/>
        <a:lstStyle/>
        <a:p>
          <a:endParaRPr lang="en-US"/>
        </a:p>
      </dgm:t>
    </dgm:pt>
    <dgm:pt modelId="{A191C72D-AF38-4997-85A3-BA2B9AD651F1}" type="pres">
      <dgm:prSet presAssocID="{95A371A4-A030-42FD-89C2-291979F2F0B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C83A0F-5253-418E-AB3A-28447DFFD76B}" type="pres">
      <dgm:prSet presAssocID="{1EE31658-3E4F-483D-8D6F-4DCB4A4D737A}" presName="vertOne" presStyleCnt="0"/>
      <dgm:spPr/>
    </dgm:pt>
    <dgm:pt modelId="{7A808465-DAEB-4BBB-9FFA-0735BE0BEB92}" type="pres">
      <dgm:prSet presAssocID="{1EE31658-3E4F-483D-8D6F-4DCB4A4D737A}" presName="txOne" presStyleLbl="node0" presStyleIdx="0" presStyleCnt="1" custLinFactY="100000" custLinFactNeighborX="-328" custLinFactNeighborY="1189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FC7C2E-4E2E-44F9-B5FF-56DB44FAA2F1}" type="pres">
      <dgm:prSet presAssocID="{1EE31658-3E4F-483D-8D6F-4DCB4A4D737A}" presName="horzOne" presStyleCnt="0"/>
      <dgm:spPr/>
    </dgm:pt>
  </dgm:ptLst>
  <dgm:cxnLst>
    <dgm:cxn modelId="{8B7CE22E-ED93-4842-AB12-14FFD0C23DFF}" type="presOf" srcId="{1EE31658-3E4F-483D-8D6F-4DCB4A4D737A}" destId="{7A808465-DAEB-4BBB-9FFA-0735BE0BEB92}" srcOrd="0" destOrd="0" presId="urn:microsoft.com/office/officeart/2005/8/layout/hierarchy4"/>
    <dgm:cxn modelId="{12B8C60C-643E-4D63-A2D2-90DBC32CCF80}" type="presOf" srcId="{95A371A4-A030-42FD-89C2-291979F2F0B5}" destId="{A191C72D-AF38-4997-85A3-BA2B9AD651F1}" srcOrd="0" destOrd="0" presId="urn:microsoft.com/office/officeart/2005/8/layout/hierarchy4"/>
    <dgm:cxn modelId="{49777DAA-D564-480A-B1EA-3C934410C85E}" srcId="{95A371A4-A030-42FD-89C2-291979F2F0B5}" destId="{1EE31658-3E4F-483D-8D6F-4DCB4A4D737A}" srcOrd="0" destOrd="0" parTransId="{B713D557-7C30-492F-B96E-CEE636F63334}" sibTransId="{8D6FD016-D424-48CE-B642-F1C3BE28649C}"/>
    <dgm:cxn modelId="{980030E0-B2AB-45A8-B481-E92FA6307D30}" type="presParOf" srcId="{A191C72D-AF38-4997-85A3-BA2B9AD651F1}" destId="{85C83A0F-5253-418E-AB3A-28447DFFD76B}" srcOrd="0" destOrd="0" presId="urn:microsoft.com/office/officeart/2005/8/layout/hierarchy4"/>
    <dgm:cxn modelId="{E40B9FF3-D3F9-4309-8232-8D5F164B2A88}" type="presParOf" srcId="{85C83A0F-5253-418E-AB3A-28447DFFD76B}" destId="{7A808465-DAEB-4BBB-9FFA-0735BE0BEB92}" srcOrd="0" destOrd="0" presId="urn:microsoft.com/office/officeart/2005/8/layout/hierarchy4"/>
    <dgm:cxn modelId="{B705D540-17A9-4B26-A60F-B67AB1429155}" type="presParOf" srcId="{85C83A0F-5253-418E-AB3A-28447DFFD76B}" destId="{18FC7C2E-4E2E-44F9-B5FF-56DB44FAA2F1}" srcOrd="1" destOrd="0" presId="urn:microsoft.com/office/officeart/2005/8/layout/hierarchy4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5A371A4-A030-42FD-89C2-291979F2F0B5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31658-3E4F-483D-8D6F-4DCB4A4D737A}">
      <dgm:prSet phldrT="[Text]"/>
      <dgm:spPr>
        <a:solidFill>
          <a:srgbClr val="002060"/>
        </a:solidFill>
      </dgm:spPr>
      <dgm:t>
        <a:bodyPr/>
        <a:lstStyle/>
        <a:p>
          <a:pPr algn="l"/>
          <a:r>
            <a:rPr lang="en-US" dirty="0" err="1" smtClean="0"/>
            <a:t>dehydrogenase</a:t>
          </a:r>
          <a:r>
            <a:rPr lang="en-US" dirty="0" smtClean="0"/>
            <a:t> </a:t>
          </a:r>
          <a:r>
            <a:rPr lang="en-US" dirty="0" err="1" smtClean="0"/>
            <a:t>dehydrogenase</a:t>
          </a:r>
          <a:endParaRPr lang="en-US" dirty="0"/>
        </a:p>
      </dgm:t>
    </dgm:pt>
    <dgm:pt modelId="{B713D557-7C30-492F-B96E-CEE636F63334}" type="parTrans" cxnId="{49777DAA-D564-480A-B1EA-3C934410C85E}">
      <dgm:prSet/>
      <dgm:spPr/>
      <dgm:t>
        <a:bodyPr/>
        <a:lstStyle/>
        <a:p>
          <a:endParaRPr lang="en-US"/>
        </a:p>
      </dgm:t>
    </dgm:pt>
    <dgm:pt modelId="{8D6FD016-D424-48CE-B642-F1C3BE28649C}" type="sibTrans" cxnId="{49777DAA-D564-480A-B1EA-3C934410C85E}">
      <dgm:prSet/>
      <dgm:spPr/>
      <dgm:t>
        <a:bodyPr/>
        <a:lstStyle/>
        <a:p>
          <a:endParaRPr lang="en-US"/>
        </a:p>
      </dgm:t>
    </dgm:pt>
    <dgm:pt modelId="{A191C72D-AF38-4997-85A3-BA2B9AD651F1}" type="pres">
      <dgm:prSet presAssocID="{95A371A4-A030-42FD-89C2-291979F2F0B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C83A0F-5253-418E-AB3A-28447DFFD76B}" type="pres">
      <dgm:prSet presAssocID="{1EE31658-3E4F-483D-8D6F-4DCB4A4D737A}" presName="vertOne" presStyleCnt="0"/>
      <dgm:spPr/>
    </dgm:pt>
    <dgm:pt modelId="{7A808465-DAEB-4BBB-9FFA-0735BE0BEB92}" type="pres">
      <dgm:prSet presAssocID="{1EE31658-3E4F-483D-8D6F-4DCB4A4D737A}" presName="txOne" presStyleLbl="node0" presStyleIdx="0" presStyleCnt="1" custLinFactY="-83783" custLinFactNeighborX="-1040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FC7C2E-4E2E-44F9-B5FF-56DB44FAA2F1}" type="pres">
      <dgm:prSet presAssocID="{1EE31658-3E4F-483D-8D6F-4DCB4A4D737A}" presName="horzOne" presStyleCnt="0"/>
      <dgm:spPr/>
    </dgm:pt>
  </dgm:ptLst>
  <dgm:cxnLst>
    <dgm:cxn modelId="{11924271-9304-4045-BCE5-F0A6AAACB1CB}" type="presOf" srcId="{95A371A4-A030-42FD-89C2-291979F2F0B5}" destId="{A191C72D-AF38-4997-85A3-BA2B9AD651F1}" srcOrd="0" destOrd="0" presId="urn:microsoft.com/office/officeart/2005/8/layout/hierarchy4"/>
    <dgm:cxn modelId="{869D9290-2CBF-4F62-8185-64830D89A245}" type="presOf" srcId="{1EE31658-3E4F-483D-8D6F-4DCB4A4D737A}" destId="{7A808465-DAEB-4BBB-9FFA-0735BE0BEB92}" srcOrd="0" destOrd="0" presId="urn:microsoft.com/office/officeart/2005/8/layout/hierarchy4"/>
    <dgm:cxn modelId="{49777DAA-D564-480A-B1EA-3C934410C85E}" srcId="{95A371A4-A030-42FD-89C2-291979F2F0B5}" destId="{1EE31658-3E4F-483D-8D6F-4DCB4A4D737A}" srcOrd="0" destOrd="0" parTransId="{B713D557-7C30-492F-B96E-CEE636F63334}" sibTransId="{8D6FD016-D424-48CE-B642-F1C3BE28649C}"/>
    <dgm:cxn modelId="{7B5DE41C-8743-4EF1-AB3D-EB0620709D8F}" type="presParOf" srcId="{A191C72D-AF38-4997-85A3-BA2B9AD651F1}" destId="{85C83A0F-5253-418E-AB3A-28447DFFD76B}" srcOrd="0" destOrd="0" presId="urn:microsoft.com/office/officeart/2005/8/layout/hierarchy4"/>
    <dgm:cxn modelId="{272A54B9-62BA-4AC2-8E1F-9DD469F16F7F}" type="presParOf" srcId="{85C83A0F-5253-418E-AB3A-28447DFFD76B}" destId="{7A808465-DAEB-4BBB-9FFA-0735BE0BEB92}" srcOrd="0" destOrd="0" presId="urn:microsoft.com/office/officeart/2005/8/layout/hierarchy4"/>
    <dgm:cxn modelId="{98E32EF9-EFBC-47A3-AFDC-133F6D7D288A}" type="presParOf" srcId="{85C83A0F-5253-418E-AB3A-28447DFFD76B}" destId="{18FC7C2E-4E2E-44F9-B5FF-56DB44FAA2F1}" srcOrd="1" destOrd="0" presId="urn:microsoft.com/office/officeart/2005/8/layout/hierarchy4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5A371A4-A030-42FD-89C2-291979F2F0B5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31658-3E4F-483D-8D6F-4DCB4A4D737A}">
      <dgm:prSet phldrT="[Text]"/>
      <dgm:spPr>
        <a:solidFill>
          <a:srgbClr val="C00000"/>
        </a:solidFill>
      </dgm:spPr>
      <dgm:t>
        <a:bodyPr/>
        <a:lstStyle/>
        <a:p>
          <a:pPr algn="l"/>
          <a:r>
            <a:rPr lang="en-US" dirty="0" err="1" smtClean="0"/>
            <a:t>isocitrate</a:t>
          </a:r>
          <a:endParaRPr lang="en-US" dirty="0"/>
        </a:p>
      </dgm:t>
    </dgm:pt>
    <dgm:pt modelId="{B713D557-7C30-492F-B96E-CEE636F63334}" type="parTrans" cxnId="{49777DAA-D564-480A-B1EA-3C934410C85E}">
      <dgm:prSet/>
      <dgm:spPr/>
      <dgm:t>
        <a:bodyPr/>
        <a:lstStyle/>
        <a:p>
          <a:endParaRPr lang="en-US"/>
        </a:p>
      </dgm:t>
    </dgm:pt>
    <dgm:pt modelId="{8D6FD016-D424-48CE-B642-F1C3BE28649C}" type="sibTrans" cxnId="{49777DAA-D564-480A-B1EA-3C934410C85E}">
      <dgm:prSet/>
      <dgm:spPr/>
      <dgm:t>
        <a:bodyPr/>
        <a:lstStyle/>
        <a:p>
          <a:endParaRPr lang="en-US"/>
        </a:p>
      </dgm:t>
    </dgm:pt>
    <dgm:pt modelId="{A191C72D-AF38-4997-85A3-BA2B9AD651F1}" type="pres">
      <dgm:prSet presAssocID="{95A371A4-A030-42FD-89C2-291979F2F0B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C83A0F-5253-418E-AB3A-28447DFFD76B}" type="pres">
      <dgm:prSet presAssocID="{1EE31658-3E4F-483D-8D6F-4DCB4A4D737A}" presName="vertOne" presStyleCnt="0"/>
      <dgm:spPr/>
    </dgm:pt>
    <dgm:pt modelId="{7A808465-DAEB-4BBB-9FFA-0735BE0BEB92}" type="pres">
      <dgm:prSet presAssocID="{1EE31658-3E4F-483D-8D6F-4DCB4A4D737A}" presName="txOne" presStyleLbl="node0" presStyleIdx="0" presStyleCnt="1" custLinFactY="100000" custLinFactNeighborX="-328" custLinFactNeighborY="1189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FC7C2E-4E2E-44F9-B5FF-56DB44FAA2F1}" type="pres">
      <dgm:prSet presAssocID="{1EE31658-3E4F-483D-8D6F-4DCB4A4D737A}" presName="horzOne" presStyleCnt="0"/>
      <dgm:spPr/>
    </dgm:pt>
  </dgm:ptLst>
  <dgm:cxnLst>
    <dgm:cxn modelId="{49777DAA-D564-480A-B1EA-3C934410C85E}" srcId="{95A371A4-A030-42FD-89C2-291979F2F0B5}" destId="{1EE31658-3E4F-483D-8D6F-4DCB4A4D737A}" srcOrd="0" destOrd="0" parTransId="{B713D557-7C30-492F-B96E-CEE636F63334}" sibTransId="{8D6FD016-D424-48CE-B642-F1C3BE28649C}"/>
    <dgm:cxn modelId="{AF95AB8C-5B55-4307-A5B9-91DD93AACCC2}" type="presOf" srcId="{1EE31658-3E4F-483D-8D6F-4DCB4A4D737A}" destId="{7A808465-DAEB-4BBB-9FFA-0735BE0BEB92}" srcOrd="0" destOrd="0" presId="urn:microsoft.com/office/officeart/2005/8/layout/hierarchy4"/>
    <dgm:cxn modelId="{2A0EE26B-9D03-4E94-8E97-FB6B49C3B6DF}" type="presOf" srcId="{95A371A4-A030-42FD-89C2-291979F2F0B5}" destId="{A191C72D-AF38-4997-85A3-BA2B9AD651F1}" srcOrd="0" destOrd="0" presId="urn:microsoft.com/office/officeart/2005/8/layout/hierarchy4"/>
    <dgm:cxn modelId="{610D83B4-7E62-42A3-AFD8-E3B8CBB5DF8E}" type="presParOf" srcId="{A191C72D-AF38-4997-85A3-BA2B9AD651F1}" destId="{85C83A0F-5253-418E-AB3A-28447DFFD76B}" srcOrd="0" destOrd="0" presId="urn:microsoft.com/office/officeart/2005/8/layout/hierarchy4"/>
    <dgm:cxn modelId="{09281F07-F8BE-417E-AB76-21E9D56B40BE}" type="presParOf" srcId="{85C83A0F-5253-418E-AB3A-28447DFFD76B}" destId="{7A808465-DAEB-4BBB-9FFA-0735BE0BEB92}" srcOrd="0" destOrd="0" presId="urn:microsoft.com/office/officeart/2005/8/layout/hierarchy4"/>
    <dgm:cxn modelId="{62052062-6788-4BEB-BAAC-4A005D4A1611}" type="presParOf" srcId="{85C83A0F-5253-418E-AB3A-28447DFFD76B}" destId="{18FC7C2E-4E2E-44F9-B5FF-56DB44FAA2F1}" srcOrd="1" destOrd="0" presId="urn:microsoft.com/office/officeart/2005/8/layout/hierarchy4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0294CE-7DDA-4D72-8D22-C53E0E19C3E8}" type="doc">
      <dgm:prSet loTypeId="urn:microsoft.com/office/officeart/2005/8/layout/hierarchy4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F5396B-2521-401B-9D5C-04A2CE9A0EB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Relevant</a:t>
          </a:r>
          <a:endParaRPr lang="en-US" dirty="0"/>
        </a:p>
      </dgm:t>
    </dgm:pt>
    <dgm:pt modelId="{D14D0052-14D9-470F-96AC-FF399D2C74EC}" type="sibTrans" cxnId="{442180F0-64ED-48E0-8F0E-10554EB736F0}">
      <dgm:prSet/>
      <dgm:spPr/>
      <dgm:t>
        <a:bodyPr/>
        <a:lstStyle/>
        <a:p>
          <a:endParaRPr lang="en-US"/>
        </a:p>
      </dgm:t>
    </dgm:pt>
    <dgm:pt modelId="{8E288043-42C5-48C2-858F-B409AE971500}" type="parTrans" cxnId="{442180F0-64ED-48E0-8F0E-10554EB736F0}">
      <dgm:prSet/>
      <dgm:spPr/>
      <dgm:t>
        <a:bodyPr/>
        <a:lstStyle/>
        <a:p>
          <a:endParaRPr lang="en-US"/>
        </a:p>
      </dgm:t>
    </dgm:pt>
    <dgm:pt modelId="{FA7DBF60-5F9B-4630-A241-F8199E5005EC}">
      <dgm:prSet phldrT="[Text]"/>
      <dgm:spPr>
        <a:solidFill>
          <a:srgbClr val="CC0000"/>
        </a:solidFill>
      </dgm:spPr>
      <dgm:t>
        <a:bodyPr/>
        <a:lstStyle/>
        <a:p>
          <a:r>
            <a:rPr lang="en-US" dirty="0" smtClean="0"/>
            <a:t>Non relevant</a:t>
          </a:r>
          <a:endParaRPr lang="en-US" dirty="0"/>
        </a:p>
      </dgm:t>
    </dgm:pt>
    <dgm:pt modelId="{8F0B4423-9318-4313-A6E2-77464D270E1C}" type="parTrans" cxnId="{286E8CB1-BEF0-49CF-8DBB-68AEBDA05700}">
      <dgm:prSet/>
      <dgm:spPr/>
      <dgm:t>
        <a:bodyPr/>
        <a:lstStyle/>
        <a:p>
          <a:endParaRPr lang="en-US"/>
        </a:p>
      </dgm:t>
    </dgm:pt>
    <dgm:pt modelId="{BFBA4DD2-672B-4207-B452-1F2BF10A5133}" type="sibTrans" cxnId="{286E8CB1-BEF0-49CF-8DBB-68AEBDA05700}">
      <dgm:prSet/>
      <dgm:spPr/>
      <dgm:t>
        <a:bodyPr/>
        <a:lstStyle/>
        <a:p>
          <a:endParaRPr lang="en-US"/>
        </a:p>
      </dgm:t>
    </dgm:pt>
    <dgm:pt modelId="{179AB76F-ECAC-4A2D-8B9A-1F37A83EC5A7}" type="pres">
      <dgm:prSet presAssocID="{E60294CE-7DDA-4D72-8D22-C53E0E19C3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687F2C-25B5-44BD-86A3-114A1A1BE596}" type="pres">
      <dgm:prSet presAssocID="{D0F5396B-2521-401B-9D5C-04A2CE9A0EB6}" presName="vertOne" presStyleCnt="0"/>
      <dgm:spPr/>
    </dgm:pt>
    <dgm:pt modelId="{427B06BA-7E4F-41B9-AFEF-A1311C956137}" type="pres">
      <dgm:prSet presAssocID="{D0F5396B-2521-401B-9D5C-04A2CE9A0EB6}" presName="txOne" presStyleLbl="node0" presStyleIdx="0" presStyleCnt="1" custLinFactY="-89712" custLinFactNeighborX="2264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E2C5A-6341-4EEA-8B63-5E01DB6A4009}" type="pres">
      <dgm:prSet presAssocID="{D0F5396B-2521-401B-9D5C-04A2CE9A0EB6}" presName="parTransOne" presStyleCnt="0"/>
      <dgm:spPr/>
    </dgm:pt>
    <dgm:pt modelId="{D8E60751-1AFC-4B40-9353-3B18F05C60BD}" type="pres">
      <dgm:prSet presAssocID="{D0F5396B-2521-401B-9D5C-04A2CE9A0EB6}" presName="horzOne" presStyleCnt="0"/>
      <dgm:spPr/>
    </dgm:pt>
    <dgm:pt modelId="{F2F438F4-DB2A-457F-8754-D35DA8BECDA4}" type="pres">
      <dgm:prSet presAssocID="{FA7DBF60-5F9B-4630-A241-F8199E5005EC}" presName="vertTwo" presStyleCnt="0"/>
      <dgm:spPr/>
    </dgm:pt>
    <dgm:pt modelId="{5DC39E61-A2DD-46EA-A44E-85D3BDFA3936}" type="pres">
      <dgm:prSet presAssocID="{FA7DBF60-5F9B-4630-A241-F8199E5005E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E6A73A-E563-4602-8AFB-9A10DE344C74}" type="pres">
      <dgm:prSet presAssocID="{FA7DBF60-5F9B-4630-A241-F8199E5005EC}" presName="horzTwo" presStyleCnt="0"/>
      <dgm:spPr/>
    </dgm:pt>
  </dgm:ptLst>
  <dgm:cxnLst>
    <dgm:cxn modelId="{E868108E-884A-F444-ADD5-FD17A45FFB52}" type="presOf" srcId="{E60294CE-7DDA-4D72-8D22-C53E0E19C3E8}" destId="{179AB76F-ECAC-4A2D-8B9A-1F37A83EC5A7}" srcOrd="0" destOrd="0" presId="urn:microsoft.com/office/officeart/2005/8/layout/hierarchy4"/>
    <dgm:cxn modelId="{78A46DA9-EEB7-B340-A646-A3A66E168228}" type="presOf" srcId="{D0F5396B-2521-401B-9D5C-04A2CE9A0EB6}" destId="{427B06BA-7E4F-41B9-AFEF-A1311C956137}" srcOrd="0" destOrd="0" presId="urn:microsoft.com/office/officeart/2005/8/layout/hierarchy4"/>
    <dgm:cxn modelId="{34BB1D13-59C5-E747-9516-3AB43A1F7D7D}" type="presOf" srcId="{FA7DBF60-5F9B-4630-A241-F8199E5005EC}" destId="{5DC39E61-A2DD-46EA-A44E-85D3BDFA3936}" srcOrd="0" destOrd="0" presId="urn:microsoft.com/office/officeart/2005/8/layout/hierarchy4"/>
    <dgm:cxn modelId="{442180F0-64ED-48E0-8F0E-10554EB736F0}" srcId="{E60294CE-7DDA-4D72-8D22-C53E0E19C3E8}" destId="{D0F5396B-2521-401B-9D5C-04A2CE9A0EB6}" srcOrd="0" destOrd="0" parTransId="{8E288043-42C5-48C2-858F-B409AE971500}" sibTransId="{D14D0052-14D9-470F-96AC-FF399D2C74EC}"/>
    <dgm:cxn modelId="{286E8CB1-BEF0-49CF-8DBB-68AEBDA05700}" srcId="{D0F5396B-2521-401B-9D5C-04A2CE9A0EB6}" destId="{FA7DBF60-5F9B-4630-A241-F8199E5005EC}" srcOrd="0" destOrd="0" parTransId="{8F0B4423-9318-4313-A6E2-77464D270E1C}" sibTransId="{BFBA4DD2-672B-4207-B452-1F2BF10A5133}"/>
    <dgm:cxn modelId="{B8340997-6A7C-4244-83A6-C0732D2F9EC0}" type="presParOf" srcId="{179AB76F-ECAC-4A2D-8B9A-1F37A83EC5A7}" destId="{E5687F2C-25B5-44BD-86A3-114A1A1BE596}" srcOrd="0" destOrd="0" presId="urn:microsoft.com/office/officeart/2005/8/layout/hierarchy4"/>
    <dgm:cxn modelId="{7FED476C-D3DA-0B48-948A-C39FAB6C5FDA}" type="presParOf" srcId="{E5687F2C-25B5-44BD-86A3-114A1A1BE596}" destId="{427B06BA-7E4F-41B9-AFEF-A1311C956137}" srcOrd="0" destOrd="0" presId="urn:microsoft.com/office/officeart/2005/8/layout/hierarchy4"/>
    <dgm:cxn modelId="{164A4F89-5CF1-CD4D-9A80-76B4EC82CE09}" type="presParOf" srcId="{E5687F2C-25B5-44BD-86A3-114A1A1BE596}" destId="{BCDE2C5A-6341-4EEA-8B63-5E01DB6A4009}" srcOrd="1" destOrd="0" presId="urn:microsoft.com/office/officeart/2005/8/layout/hierarchy4"/>
    <dgm:cxn modelId="{F7CF3F75-AC8B-E045-841A-F7BD34798B99}" type="presParOf" srcId="{E5687F2C-25B5-44BD-86A3-114A1A1BE596}" destId="{D8E60751-1AFC-4B40-9353-3B18F05C60BD}" srcOrd="2" destOrd="0" presId="urn:microsoft.com/office/officeart/2005/8/layout/hierarchy4"/>
    <dgm:cxn modelId="{5083156B-5A2A-9342-817A-72289F977C6B}" type="presParOf" srcId="{D8E60751-1AFC-4B40-9353-3B18F05C60BD}" destId="{F2F438F4-DB2A-457F-8754-D35DA8BECDA4}" srcOrd="0" destOrd="0" presId="urn:microsoft.com/office/officeart/2005/8/layout/hierarchy4"/>
    <dgm:cxn modelId="{FF9EA36A-1856-F64C-8750-7893ED7B7CAD}" type="presParOf" srcId="{F2F438F4-DB2A-457F-8754-D35DA8BECDA4}" destId="{5DC39E61-A2DD-46EA-A44E-85D3BDFA3936}" srcOrd="0" destOrd="0" presId="urn:microsoft.com/office/officeart/2005/8/layout/hierarchy4"/>
    <dgm:cxn modelId="{6FA9F6E2-2F30-744B-A444-8B66DCC749C3}" type="presParOf" srcId="{F2F438F4-DB2A-457F-8754-D35DA8BECDA4}" destId="{B6E6A73A-E563-4602-8AFB-9A10DE344C74}" srcOrd="1" destOrd="0" presId="urn:microsoft.com/office/officeart/2005/8/layout/hierarchy4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BAAC126-23DA-454B-A4F5-B5CAB68EA093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095E73-3D80-4989-B51C-FB93F122B1A4}">
      <dgm:prSet phldrT="[Text]" custT="1"/>
      <dgm:spPr/>
      <dgm:t>
        <a:bodyPr/>
        <a:lstStyle/>
        <a:p>
          <a:r>
            <a:rPr lang="en-US" sz="1300" dirty="0" err="1" smtClean="0"/>
            <a:t>Aldehyde</a:t>
          </a:r>
          <a:r>
            <a:rPr lang="en-US" sz="1300" dirty="0" smtClean="0"/>
            <a:t> </a:t>
          </a:r>
          <a:endParaRPr lang="en-US" sz="1300" dirty="0"/>
        </a:p>
      </dgm:t>
    </dgm:pt>
    <dgm:pt modelId="{44E6D2A3-E6A2-4347-BAC9-283A0244DBCC}" type="parTrans" cxnId="{B90BA4DD-DFE5-496A-896A-C2076A6820CB}">
      <dgm:prSet/>
      <dgm:spPr/>
      <dgm:t>
        <a:bodyPr/>
        <a:lstStyle/>
        <a:p>
          <a:endParaRPr lang="en-US"/>
        </a:p>
      </dgm:t>
    </dgm:pt>
    <dgm:pt modelId="{14475D2A-B387-48CA-A5ED-4B9F9B15ECF1}" type="sibTrans" cxnId="{B90BA4DD-DFE5-496A-896A-C2076A6820CB}">
      <dgm:prSet/>
      <dgm:spPr/>
      <dgm:t>
        <a:bodyPr/>
        <a:lstStyle/>
        <a:p>
          <a:endParaRPr lang="en-US"/>
        </a:p>
      </dgm:t>
    </dgm:pt>
    <dgm:pt modelId="{C7146508-B80F-46FC-BE03-9FED4F977AC6}">
      <dgm:prSet phldrT="[Text]"/>
      <dgm:spPr/>
      <dgm:t>
        <a:bodyPr/>
        <a:lstStyle/>
        <a:p>
          <a:r>
            <a:rPr lang="en-US" dirty="0" err="1" smtClean="0"/>
            <a:t>dehydrogenase</a:t>
          </a:r>
          <a:endParaRPr lang="en-US" dirty="0"/>
        </a:p>
      </dgm:t>
    </dgm:pt>
    <dgm:pt modelId="{9FAEECD4-D75F-4226-83C5-4034B0061166}" type="parTrans" cxnId="{36FC59F8-8FE9-4D1E-BB6C-CEB82E4465EA}">
      <dgm:prSet/>
      <dgm:spPr/>
      <dgm:t>
        <a:bodyPr/>
        <a:lstStyle/>
        <a:p>
          <a:endParaRPr lang="en-US"/>
        </a:p>
      </dgm:t>
    </dgm:pt>
    <dgm:pt modelId="{838CD78D-3484-4AEC-AECB-6BD5B3A4416E}" type="sibTrans" cxnId="{36FC59F8-8FE9-4D1E-BB6C-CEB82E4465EA}">
      <dgm:prSet/>
      <dgm:spPr/>
      <dgm:t>
        <a:bodyPr/>
        <a:lstStyle/>
        <a:p>
          <a:endParaRPr lang="en-US"/>
        </a:p>
      </dgm:t>
    </dgm:pt>
    <dgm:pt modelId="{E5859C25-AD6C-4160-8626-BAD1ED90D2F9}">
      <dgm:prSet phldrT="[Text]"/>
      <dgm:spPr/>
      <dgm:t>
        <a:bodyPr/>
        <a:lstStyle/>
        <a:p>
          <a:r>
            <a:rPr lang="en-US" dirty="0" err="1" smtClean="0"/>
            <a:t>isocitrate</a:t>
          </a:r>
          <a:r>
            <a:rPr lang="en-US" dirty="0" smtClean="0"/>
            <a:t> </a:t>
          </a:r>
          <a:endParaRPr lang="en-US" dirty="0"/>
        </a:p>
      </dgm:t>
    </dgm:pt>
    <dgm:pt modelId="{A416DB69-5889-4FA5-8F30-7DC565FBA3D7}" type="parTrans" cxnId="{4CD0C2A8-DE99-40B2-885B-D477F69A4DE4}">
      <dgm:prSet/>
      <dgm:spPr/>
      <dgm:t>
        <a:bodyPr/>
        <a:lstStyle/>
        <a:p>
          <a:endParaRPr lang="en-US"/>
        </a:p>
      </dgm:t>
    </dgm:pt>
    <dgm:pt modelId="{AFD8723C-B621-470E-89CF-FB3FC2802D38}" type="sibTrans" cxnId="{4CD0C2A8-DE99-40B2-885B-D477F69A4DE4}">
      <dgm:prSet/>
      <dgm:spPr/>
      <dgm:t>
        <a:bodyPr/>
        <a:lstStyle/>
        <a:p>
          <a:endParaRPr lang="en-US"/>
        </a:p>
      </dgm:t>
    </dgm:pt>
    <dgm:pt modelId="{B4D6FF71-081C-41C3-A29F-1FBD6B116A67}" type="pres">
      <dgm:prSet presAssocID="{1BAAC126-23DA-454B-A4F5-B5CAB68EA0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6A51CD-167B-4C6F-8949-B3A364B14794}" type="pres">
      <dgm:prSet presAssocID="{9C095E73-3D80-4989-B51C-FB93F122B1A4}" presName="vertOne" presStyleCnt="0"/>
      <dgm:spPr/>
      <dgm:t>
        <a:bodyPr/>
        <a:lstStyle/>
        <a:p>
          <a:endParaRPr lang="en-US"/>
        </a:p>
      </dgm:t>
    </dgm:pt>
    <dgm:pt modelId="{3CDA5E04-FCD0-405E-854B-DE81F14EB162}" type="pres">
      <dgm:prSet presAssocID="{9C095E73-3D80-4989-B51C-FB93F122B1A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2F4117-AA54-411E-B032-BD75EA198AD4}" type="pres">
      <dgm:prSet presAssocID="{9C095E73-3D80-4989-B51C-FB93F122B1A4}" presName="parTransOne" presStyleCnt="0"/>
      <dgm:spPr/>
      <dgm:t>
        <a:bodyPr/>
        <a:lstStyle/>
        <a:p>
          <a:endParaRPr lang="en-US"/>
        </a:p>
      </dgm:t>
    </dgm:pt>
    <dgm:pt modelId="{12FD51D2-8C52-4AC0-AC61-12C3FBE0E5D4}" type="pres">
      <dgm:prSet presAssocID="{9C095E73-3D80-4989-B51C-FB93F122B1A4}" presName="horzOne" presStyleCnt="0"/>
      <dgm:spPr/>
      <dgm:t>
        <a:bodyPr/>
        <a:lstStyle/>
        <a:p>
          <a:endParaRPr lang="en-US"/>
        </a:p>
      </dgm:t>
    </dgm:pt>
    <dgm:pt modelId="{BFE17281-3156-4AD8-ADD2-FD75A220AE5A}" type="pres">
      <dgm:prSet presAssocID="{C7146508-B80F-46FC-BE03-9FED4F977AC6}" presName="vertTwo" presStyleCnt="0"/>
      <dgm:spPr/>
      <dgm:t>
        <a:bodyPr/>
        <a:lstStyle/>
        <a:p>
          <a:endParaRPr lang="en-US"/>
        </a:p>
      </dgm:t>
    </dgm:pt>
    <dgm:pt modelId="{AC42A84F-B768-4368-BDB3-A22C979E3FFE}" type="pres">
      <dgm:prSet presAssocID="{C7146508-B80F-46FC-BE03-9FED4F977AC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949A97-2F12-4616-AE2B-5FBF52A0FB1C}" type="pres">
      <dgm:prSet presAssocID="{C7146508-B80F-46FC-BE03-9FED4F977AC6}" presName="parTransTwo" presStyleCnt="0"/>
      <dgm:spPr/>
      <dgm:t>
        <a:bodyPr/>
        <a:lstStyle/>
        <a:p>
          <a:endParaRPr lang="en-US"/>
        </a:p>
      </dgm:t>
    </dgm:pt>
    <dgm:pt modelId="{EAFBF67E-6AC3-4DAD-8FD3-297B6A2B0AB0}" type="pres">
      <dgm:prSet presAssocID="{C7146508-B80F-46FC-BE03-9FED4F977AC6}" presName="horzTwo" presStyleCnt="0"/>
      <dgm:spPr/>
      <dgm:t>
        <a:bodyPr/>
        <a:lstStyle/>
        <a:p>
          <a:endParaRPr lang="en-US"/>
        </a:p>
      </dgm:t>
    </dgm:pt>
    <dgm:pt modelId="{44EA0A2E-6BE0-45FC-9A69-E9289070FC96}" type="pres">
      <dgm:prSet presAssocID="{E5859C25-AD6C-4160-8626-BAD1ED90D2F9}" presName="vertThree" presStyleCnt="0"/>
      <dgm:spPr/>
      <dgm:t>
        <a:bodyPr/>
        <a:lstStyle/>
        <a:p>
          <a:endParaRPr lang="en-US"/>
        </a:p>
      </dgm:t>
    </dgm:pt>
    <dgm:pt modelId="{9BE628A2-BA87-452F-A2F2-B096E7FEFB6E}" type="pres">
      <dgm:prSet presAssocID="{E5859C25-AD6C-4160-8626-BAD1ED90D2F9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BB4DAA-E86E-403E-BDF1-D46DF953281F}" type="pres">
      <dgm:prSet presAssocID="{E5859C25-AD6C-4160-8626-BAD1ED90D2F9}" presName="horzThree" presStyleCnt="0"/>
      <dgm:spPr/>
      <dgm:t>
        <a:bodyPr/>
        <a:lstStyle/>
        <a:p>
          <a:endParaRPr lang="en-US"/>
        </a:p>
      </dgm:t>
    </dgm:pt>
  </dgm:ptLst>
  <dgm:cxnLst>
    <dgm:cxn modelId="{4CD0C2A8-DE99-40B2-885B-D477F69A4DE4}" srcId="{C7146508-B80F-46FC-BE03-9FED4F977AC6}" destId="{E5859C25-AD6C-4160-8626-BAD1ED90D2F9}" srcOrd="0" destOrd="0" parTransId="{A416DB69-5889-4FA5-8F30-7DC565FBA3D7}" sibTransId="{AFD8723C-B621-470E-89CF-FB3FC2802D38}"/>
    <dgm:cxn modelId="{4B7191FF-C511-4B11-B20D-872738E28481}" type="presOf" srcId="{1BAAC126-23DA-454B-A4F5-B5CAB68EA093}" destId="{B4D6FF71-081C-41C3-A29F-1FBD6B116A67}" srcOrd="0" destOrd="0" presId="urn:microsoft.com/office/officeart/2005/8/layout/hierarchy4"/>
    <dgm:cxn modelId="{36FC59F8-8FE9-4D1E-BB6C-CEB82E4465EA}" srcId="{9C095E73-3D80-4989-B51C-FB93F122B1A4}" destId="{C7146508-B80F-46FC-BE03-9FED4F977AC6}" srcOrd="0" destOrd="0" parTransId="{9FAEECD4-D75F-4226-83C5-4034B0061166}" sibTransId="{838CD78D-3484-4AEC-AECB-6BD5B3A4416E}"/>
    <dgm:cxn modelId="{B90BA4DD-DFE5-496A-896A-C2076A6820CB}" srcId="{1BAAC126-23DA-454B-A4F5-B5CAB68EA093}" destId="{9C095E73-3D80-4989-B51C-FB93F122B1A4}" srcOrd="0" destOrd="0" parTransId="{44E6D2A3-E6A2-4347-BAC9-283A0244DBCC}" sibTransId="{14475D2A-B387-48CA-A5ED-4B9F9B15ECF1}"/>
    <dgm:cxn modelId="{8FB1941B-C66E-4CDF-A0F8-4A62DA455944}" type="presOf" srcId="{9C095E73-3D80-4989-B51C-FB93F122B1A4}" destId="{3CDA5E04-FCD0-405E-854B-DE81F14EB162}" srcOrd="0" destOrd="0" presId="urn:microsoft.com/office/officeart/2005/8/layout/hierarchy4"/>
    <dgm:cxn modelId="{ACAC6E4C-F0A4-439F-B618-6D6341A54994}" type="presOf" srcId="{E5859C25-AD6C-4160-8626-BAD1ED90D2F9}" destId="{9BE628A2-BA87-452F-A2F2-B096E7FEFB6E}" srcOrd="0" destOrd="0" presId="urn:microsoft.com/office/officeart/2005/8/layout/hierarchy4"/>
    <dgm:cxn modelId="{AC4AF392-1FB9-42EE-8197-57EFB30B4543}" type="presOf" srcId="{C7146508-B80F-46FC-BE03-9FED4F977AC6}" destId="{AC42A84F-B768-4368-BDB3-A22C979E3FFE}" srcOrd="0" destOrd="0" presId="urn:microsoft.com/office/officeart/2005/8/layout/hierarchy4"/>
    <dgm:cxn modelId="{D84562ED-7B23-4752-A754-394EDC7A483B}" type="presParOf" srcId="{B4D6FF71-081C-41C3-A29F-1FBD6B116A67}" destId="{C26A51CD-167B-4C6F-8949-B3A364B14794}" srcOrd="0" destOrd="0" presId="urn:microsoft.com/office/officeart/2005/8/layout/hierarchy4"/>
    <dgm:cxn modelId="{BC1B33A5-2773-476B-A94C-55EE9960664D}" type="presParOf" srcId="{C26A51CD-167B-4C6F-8949-B3A364B14794}" destId="{3CDA5E04-FCD0-405E-854B-DE81F14EB162}" srcOrd="0" destOrd="0" presId="urn:microsoft.com/office/officeart/2005/8/layout/hierarchy4"/>
    <dgm:cxn modelId="{327BE51E-F1FF-4924-B0BF-EC48894FAFB2}" type="presParOf" srcId="{C26A51CD-167B-4C6F-8949-B3A364B14794}" destId="{A82F4117-AA54-411E-B032-BD75EA198AD4}" srcOrd="1" destOrd="0" presId="urn:microsoft.com/office/officeart/2005/8/layout/hierarchy4"/>
    <dgm:cxn modelId="{0F0C43B1-89F2-4B21-AAE4-45204B96EB1C}" type="presParOf" srcId="{C26A51CD-167B-4C6F-8949-B3A364B14794}" destId="{12FD51D2-8C52-4AC0-AC61-12C3FBE0E5D4}" srcOrd="2" destOrd="0" presId="urn:microsoft.com/office/officeart/2005/8/layout/hierarchy4"/>
    <dgm:cxn modelId="{2046A666-8612-4C71-B21D-5C874E7E73DE}" type="presParOf" srcId="{12FD51D2-8C52-4AC0-AC61-12C3FBE0E5D4}" destId="{BFE17281-3156-4AD8-ADD2-FD75A220AE5A}" srcOrd="0" destOrd="0" presId="urn:microsoft.com/office/officeart/2005/8/layout/hierarchy4"/>
    <dgm:cxn modelId="{E78FAF1F-54FB-4522-B0B2-5592004752E9}" type="presParOf" srcId="{BFE17281-3156-4AD8-ADD2-FD75A220AE5A}" destId="{AC42A84F-B768-4368-BDB3-A22C979E3FFE}" srcOrd="0" destOrd="0" presId="urn:microsoft.com/office/officeart/2005/8/layout/hierarchy4"/>
    <dgm:cxn modelId="{D1554313-B282-4EB2-9903-58638081C93C}" type="presParOf" srcId="{BFE17281-3156-4AD8-ADD2-FD75A220AE5A}" destId="{BA949A97-2F12-4616-AE2B-5FBF52A0FB1C}" srcOrd="1" destOrd="0" presId="urn:microsoft.com/office/officeart/2005/8/layout/hierarchy4"/>
    <dgm:cxn modelId="{A3E0B95B-49E7-4BA7-992E-90F908E4D07F}" type="presParOf" srcId="{BFE17281-3156-4AD8-ADD2-FD75A220AE5A}" destId="{EAFBF67E-6AC3-4DAD-8FD3-297B6A2B0AB0}" srcOrd="2" destOrd="0" presId="urn:microsoft.com/office/officeart/2005/8/layout/hierarchy4"/>
    <dgm:cxn modelId="{46A5082B-3328-4471-83E3-44B4B1CE291D}" type="presParOf" srcId="{EAFBF67E-6AC3-4DAD-8FD3-297B6A2B0AB0}" destId="{44EA0A2E-6BE0-45FC-9A69-E9289070FC96}" srcOrd="0" destOrd="0" presId="urn:microsoft.com/office/officeart/2005/8/layout/hierarchy4"/>
    <dgm:cxn modelId="{59B4C4A4-0EE9-4261-B080-32CDF33D7BB3}" type="presParOf" srcId="{44EA0A2E-6BE0-45FC-9A69-E9289070FC96}" destId="{9BE628A2-BA87-452F-A2F2-B096E7FEFB6E}" srcOrd="0" destOrd="0" presId="urn:microsoft.com/office/officeart/2005/8/layout/hierarchy4"/>
    <dgm:cxn modelId="{1B238C88-C350-4B4E-B43F-EF5013897B2E}" type="presParOf" srcId="{44EA0A2E-6BE0-45FC-9A69-E9289070FC96}" destId="{FDBB4DAA-E86E-403E-BDF1-D46DF953281F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F0B450-B57B-4397-9F67-46106465AF3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2B51F07-503A-4CC0-8D53-54BE94596FDB}">
      <dgm:prSet phldrT="[Text]" custT="1"/>
      <dgm:spPr>
        <a:solidFill>
          <a:schemeClr val="accen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/>
            <a:t>Q1</a:t>
          </a:r>
          <a:endParaRPr lang="en-US" sz="2000" dirty="0"/>
        </a:p>
      </dgm:t>
    </dgm:pt>
    <dgm:pt modelId="{9E6AC398-74C0-4911-B71B-C7EF0E8BC1A4}" type="parTrans" cxnId="{4A6252A4-925E-4C92-8C8C-46F51D4D41E4}">
      <dgm:prSet/>
      <dgm:spPr/>
      <dgm:t>
        <a:bodyPr/>
        <a:lstStyle/>
        <a:p>
          <a:endParaRPr lang="en-US"/>
        </a:p>
      </dgm:t>
    </dgm:pt>
    <dgm:pt modelId="{9FA1C3AA-CDC6-4AC4-9926-6438EDC9FAAD}" type="sibTrans" cxnId="{4A6252A4-925E-4C92-8C8C-46F51D4D41E4}">
      <dgm:prSet/>
      <dgm:spPr/>
      <dgm:t>
        <a:bodyPr/>
        <a:lstStyle/>
        <a:p>
          <a:endParaRPr lang="en-US"/>
        </a:p>
      </dgm:t>
    </dgm:pt>
    <dgm:pt modelId="{785E7B85-B28C-4EE6-8223-B33806C8EBFD}">
      <dgm:prSet phldrT="[Text]" custT="1"/>
      <dgm:spPr>
        <a:solidFill>
          <a:schemeClr val="accen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/>
            <a:t>Q2</a:t>
          </a:r>
          <a:endParaRPr lang="en-US" sz="2000" dirty="0"/>
        </a:p>
      </dgm:t>
    </dgm:pt>
    <dgm:pt modelId="{E94C568D-7751-4F71-852F-142D134AA1C9}" type="parTrans" cxnId="{F72FF629-126E-400E-BCDC-7209CC672565}">
      <dgm:prSet/>
      <dgm:spPr/>
      <dgm:t>
        <a:bodyPr/>
        <a:lstStyle/>
        <a:p>
          <a:endParaRPr lang="en-US"/>
        </a:p>
      </dgm:t>
    </dgm:pt>
    <dgm:pt modelId="{C4EDC519-1013-45AA-9455-14EEA3A13467}" type="sibTrans" cxnId="{F72FF629-126E-400E-BCDC-7209CC672565}">
      <dgm:prSet/>
      <dgm:spPr/>
      <dgm:t>
        <a:bodyPr/>
        <a:lstStyle/>
        <a:p>
          <a:endParaRPr lang="en-US"/>
        </a:p>
      </dgm:t>
    </dgm:pt>
    <dgm:pt modelId="{2535A024-8460-43DB-B92B-D5AE45B11611}" type="pres">
      <dgm:prSet presAssocID="{82F0B450-B57B-4397-9F67-46106465AF3E}" presName="compositeShape" presStyleCnt="0">
        <dgm:presLayoutVars>
          <dgm:chMax val="7"/>
          <dgm:dir/>
          <dgm:resizeHandles val="exact"/>
        </dgm:presLayoutVars>
      </dgm:prSet>
      <dgm:spPr/>
    </dgm:pt>
    <dgm:pt modelId="{1B9F1C9D-1777-42CD-9292-BD498C391380}" type="pres">
      <dgm:prSet presAssocID="{F2B51F07-503A-4CC0-8D53-54BE94596FDB}" presName="circ1" presStyleLbl="vennNode1" presStyleIdx="0" presStyleCnt="2"/>
      <dgm:spPr/>
      <dgm:t>
        <a:bodyPr/>
        <a:lstStyle/>
        <a:p>
          <a:endParaRPr lang="en-US"/>
        </a:p>
      </dgm:t>
    </dgm:pt>
    <dgm:pt modelId="{3ADFF027-0271-420D-80AF-D2A5D606EC81}" type="pres">
      <dgm:prSet presAssocID="{F2B51F07-503A-4CC0-8D53-54BE94596FD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30E24-8DD0-4914-9BC2-B43FC28B84F3}" type="pres">
      <dgm:prSet presAssocID="{785E7B85-B28C-4EE6-8223-B33806C8EBFD}" presName="circ2" presStyleLbl="vennNode1" presStyleIdx="1" presStyleCnt="2"/>
      <dgm:spPr/>
      <dgm:t>
        <a:bodyPr/>
        <a:lstStyle/>
        <a:p>
          <a:endParaRPr lang="en-US"/>
        </a:p>
      </dgm:t>
    </dgm:pt>
    <dgm:pt modelId="{C5C9A04B-0298-4474-AD29-44A765C369E9}" type="pres">
      <dgm:prSet presAssocID="{785E7B85-B28C-4EE6-8223-B33806C8EB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6252A4-925E-4C92-8C8C-46F51D4D41E4}" srcId="{82F0B450-B57B-4397-9F67-46106465AF3E}" destId="{F2B51F07-503A-4CC0-8D53-54BE94596FDB}" srcOrd="0" destOrd="0" parTransId="{9E6AC398-74C0-4911-B71B-C7EF0E8BC1A4}" sibTransId="{9FA1C3AA-CDC6-4AC4-9926-6438EDC9FAAD}"/>
    <dgm:cxn modelId="{373CEF71-2905-4F7F-B7D8-A4019514E605}" type="presOf" srcId="{785E7B85-B28C-4EE6-8223-B33806C8EBFD}" destId="{D0330E24-8DD0-4914-9BC2-B43FC28B84F3}" srcOrd="0" destOrd="0" presId="urn:microsoft.com/office/officeart/2005/8/layout/venn1"/>
    <dgm:cxn modelId="{F72FF629-126E-400E-BCDC-7209CC672565}" srcId="{82F0B450-B57B-4397-9F67-46106465AF3E}" destId="{785E7B85-B28C-4EE6-8223-B33806C8EBFD}" srcOrd="1" destOrd="0" parTransId="{E94C568D-7751-4F71-852F-142D134AA1C9}" sibTransId="{C4EDC519-1013-45AA-9455-14EEA3A13467}"/>
    <dgm:cxn modelId="{2630FE41-113A-4441-93D8-73BB5C16C499}" type="presOf" srcId="{785E7B85-B28C-4EE6-8223-B33806C8EBFD}" destId="{C5C9A04B-0298-4474-AD29-44A765C369E9}" srcOrd="1" destOrd="0" presId="urn:microsoft.com/office/officeart/2005/8/layout/venn1"/>
    <dgm:cxn modelId="{0F40044B-6E6D-4297-915F-1B673791044C}" type="presOf" srcId="{F2B51F07-503A-4CC0-8D53-54BE94596FDB}" destId="{3ADFF027-0271-420D-80AF-D2A5D606EC81}" srcOrd="1" destOrd="0" presId="urn:microsoft.com/office/officeart/2005/8/layout/venn1"/>
    <dgm:cxn modelId="{4C30861A-DD20-41B4-8E2B-4AF76086E911}" type="presOf" srcId="{82F0B450-B57B-4397-9F67-46106465AF3E}" destId="{2535A024-8460-43DB-B92B-D5AE45B11611}" srcOrd="0" destOrd="0" presId="urn:microsoft.com/office/officeart/2005/8/layout/venn1"/>
    <dgm:cxn modelId="{D86C373E-6E9B-48F4-91AA-4D02F643ADF4}" type="presOf" srcId="{F2B51F07-503A-4CC0-8D53-54BE94596FDB}" destId="{1B9F1C9D-1777-42CD-9292-BD498C391380}" srcOrd="0" destOrd="0" presId="urn:microsoft.com/office/officeart/2005/8/layout/venn1"/>
    <dgm:cxn modelId="{A66D2A5F-FF5B-4706-AB89-037D28E7FDC2}" type="presParOf" srcId="{2535A024-8460-43DB-B92B-D5AE45B11611}" destId="{1B9F1C9D-1777-42CD-9292-BD498C391380}" srcOrd="0" destOrd="0" presId="urn:microsoft.com/office/officeart/2005/8/layout/venn1"/>
    <dgm:cxn modelId="{8F810B6E-028E-4FC5-AB1A-3C1586D93014}" type="presParOf" srcId="{2535A024-8460-43DB-B92B-D5AE45B11611}" destId="{3ADFF027-0271-420D-80AF-D2A5D606EC81}" srcOrd="1" destOrd="0" presId="urn:microsoft.com/office/officeart/2005/8/layout/venn1"/>
    <dgm:cxn modelId="{C0EDC3F0-BA48-4EFA-9F20-1B5F97B0C9C7}" type="presParOf" srcId="{2535A024-8460-43DB-B92B-D5AE45B11611}" destId="{D0330E24-8DD0-4914-9BC2-B43FC28B84F3}" srcOrd="2" destOrd="0" presId="urn:microsoft.com/office/officeart/2005/8/layout/venn1"/>
    <dgm:cxn modelId="{225D16C5-DAD5-4E34-BA8D-EB5F0EB598B7}" type="presParOf" srcId="{2535A024-8460-43DB-B92B-D5AE45B11611}" destId="{C5C9A04B-0298-4474-AD29-44A765C369E9}" srcOrd="3" destOrd="0" presId="urn:microsoft.com/office/officeart/2005/8/layout/venn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60294CE-7DDA-4D72-8D22-C53E0E19C3E8}" type="doc">
      <dgm:prSet loTypeId="urn:microsoft.com/office/officeart/2005/8/layout/hierarchy4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F5396B-2521-401B-9D5C-04A2CE9A0EB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Document 1</a:t>
          </a:r>
          <a:endParaRPr lang="en-US" dirty="0"/>
        </a:p>
      </dgm:t>
    </dgm:pt>
    <dgm:pt modelId="{D14D0052-14D9-470F-96AC-FF399D2C74EC}" type="sibTrans" cxnId="{442180F0-64ED-48E0-8F0E-10554EB736F0}">
      <dgm:prSet/>
      <dgm:spPr/>
      <dgm:t>
        <a:bodyPr/>
        <a:lstStyle/>
        <a:p>
          <a:endParaRPr lang="en-US"/>
        </a:p>
      </dgm:t>
    </dgm:pt>
    <dgm:pt modelId="{8E288043-42C5-48C2-858F-B409AE971500}" type="parTrans" cxnId="{442180F0-64ED-48E0-8F0E-10554EB736F0}">
      <dgm:prSet/>
      <dgm:spPr/>
      <dgm:t>
        <a:bodyPr/>
        <a:lstStyle/>
        <a:p>
          <a:endParaRPr lang="en-US"/>
        </a:p>
      </dgm:t>
    </dgm:pt>
    <dgm:pt modelId="{FA7DBF60-5F9B-4630-A241-F8199E5005E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Document 3</a:t>
          </a:r>
          <a:endParaRPr lang="en-US" dirty="0"/>
        </a:p>
      </dgm:t>
    </dgm:pt>
    <dgm:pt modelId="{8F0B4423-9318-4313-A6E2-77464D270E1C}" type="parTrans" cxnId="{286E8CB1-BEF0-49CF-8DBB-68AEBDA05700}">
      <dgm:prSet/>
      <dgm:spPr/>
      <dgm:t>
        <a:bodyPr/>
        <a:lstStyle/>
        <a:p>
          <a:endParaRPr lang="en-US"/>
        </a:p>
      </dgm:t>
    </dgm:pt>
    <dgm:pt modelId="{BFBA4DD2-672B-4207-B452-1F2BF10A5133}" type="sibTrans" cxnId="{286E8CB1-BEF0-49CF-8DBB-68AEBDA05700}">
      <dgm:prSet/>
      <dgm:spPr/>
      <dgm:t>
        <a:bodyPr/>
        <a:lstStyle/>
        <a:p>
          <a:endParaRPr lang="en-US"/>
        </a:p>
      </dgm:t>
    </dgm:pt>
    <dgm:pt modelId="{86AB19DB-D539-4321-BA71-F91A18DDD1C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Document 2</a:t>
          </a:r>
          <a:endParaRPr lang="en-US" dirty="0"/>
        </a:p>
      </dgm:t>
    </dgm:pt>
    <dgm:pt modelId="{F7256323-3874-4A61-B1B7-6AD15EFD3A00}" type="parTrans" cxnId="{45729CD5-7B6F-4BCA-8914-04D9570300EF}">
      <dgm:prSet/>
      <dgm:spPr/>
      <dgm:t>
        <a:bodyPr/>
        <a:lstStyle/>
        <a:p>
          <a:endParaRPr lang="en-US"/>
        </a:p>
      </dgm:t>
    </dgm:pt>
    <dgm:pt modelId="{6FC209AB-3E38-4E26-A831-49B1BA9361F6}" type="sibTrans" cxnId="{45729CD5-7B6F-4BCA-8914-04D9570300EF}">
      <dgm:prSet/>
      <dgm:spPr/>
      <dgm:t>
        <a:bodyPr/>
        <a:lstStyle/>
        <a:p>
          <a:endParaRPr lang="en-US"/>
        </a:p>
      </dgm:t>
    </dgm:pt>
    <dgm:pt modelId="{179AB76F-ECAC-4A2D-8B9A-1F37A83EC5A7}" type="pres">
      <dgm:prSet presAssocID="{E60294CE-7DDA-4D72-8D22-C53E0E19C3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687F2C-25B5-44BD-86A3-114A1A1BE596}" type="pres">
      <dgm:prSet presAssocID="{D0F5396B-2521-401B-9D5C-04A2CE9A0EB6}" presName="vertOne" presStyleCnt="0"/>
      <dgm:spPr/>
    </dgm:pt>
    <dgm:pt modelId="{427B06BA-7E4F-41B9-AFEF-A1311C956137}" type="pres">
      <dgm:prSet presAssocID="{D0F5396B-2521-401B-9D5C-04A2CE9A0EB6}" presName="txOne" presStyleLbl="node0" presStyleIdx="0" presStyleCnt="1" custLinFactNeighborX="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E2C5A-6341-4EEA-8B63-5E01DB6A4009}" type="pres">
      <dgm:prSet presAssocID="{D0F5396B-2521-401B-9D5C-04A2CE9A0EB6}" presName="parTransOne" presStyleCnt="0"/>
      <dgm:spPr/>
    </dgm:pt>
    <dgm:pt modelId="{D8E60751-1AFC-4B40-9353-3B18F05C60BD}" type="pres">
      <dgm:prSet presAssocID="{D0F5396B-2521-401B-9D5C-04A2CE9A0EB6}" presName="horzOne" presStyleCnt="0"/>
      <dgm:spPr/>
    </dgm:pt>
    <dgm:pt modelId="{8941F2A7-B02D-43E4-980A-D6735AEF3F84}" type="pres">
      <dgm:prSet presAssocID="{86AB19DB-D539-4321-BA71-F91A18DDD1CE}" presName="vertTwo" presStyleCnt="0"/>
      <dgm:spPr/>
    </dgm:pt>
    <dgm:pt modelId="{1955F833-758F-414B-8214-98ED702D616F}" type="pres">
      <dgm:prSet presAssocID="{86AB19DB-D539-4321-BA71-F91A18DDD1C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FB8BB-F009-4DEF-B99B-93DD6945506C}" type="pres">
      <dgm:prSet presAssocID="{86AB19DB-D539-4321-BA71-F91A18DDD1CE}" presName="parTransTwo" presStyleCnt="0"/>
      <dgm:spPr/>
    </dgm:pt>
    <dgm:pt modelId="{64235CB6-E86A-4771-89C1-2D3279A68252}" type="pres">
      <dgm:prSet presAssocID="{86AB19DB-D539-4321-BA71-F91A18DDD1CE}" presName="horzTwo" presStyleCnt="0"/>
      <dgm:spPr/>
    </dgm:pt>
    <dgm:pt modelId="{3B09D55F-4F32-4214-B44B-0D4D078903DB}" type="pres">
      <dgm:prSet presAssocID="{FA7DBF60-5F9B-4630-A241-F8199E5005EC}" presName="vertThree" presStyleCnt="0"/>
      <dgm:spPr/>
    </dgm:pt>
    <dgm:pt modelId="{02FEF378-EEF7-4862-A564-3E6731AEE6F6}" type="pres">
      <dgm:prSet presAssocID="{FA7DBF60-5F9B-4630-A241-F8199E5005EC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43BBC3-3E80-4A09-9E2D-DC89641DAE7D}" type="pres">
      <dgm:prSet presAssocID="{FA7DBF60-5F9B-4630-A241-F8199E5005EC}" presName="horzThree" presStyleCnt="0"/>
      <dgm:spPr/>
    </dgm:pt>
  </dgm:ptLst>
  <dgm:cxnLst>
    <dgm:cxn modelId="{45729CD5-7B6F-4BCA-8914-04D9570300EF}" srcId="{D0F5396B-2521-401B-9D5C-04A2CE9A0EB6}" destId="{86AB19DB-D539-4321-BA71-F91A18DDD1CE}" srcOrd="0" destOrd="0" parTransId="{F7256323-3874-4A61-B1B7-6AD15EFD3A00}" sibTransId="{6FC209AB-3E38-4E26-A831-49B1BA9361F6}"/>
    <dgm:cxn modelId="{CC79295D-5DB1-49D8-BE38-F605B9CB00C4}" type="presOf" srcId="{D0F5396B-2521-401B-9D5C-04A2CE9A0EB6}" destId="{427B06BA-7E4F-41B9-AFEF-A1311C956137}" srcOrd="0" destOrd="0" presId="urn:microsoft.com/office/officeart/2005/8/layout/hierarchy4"/>
    <dgm:cxn modelId="{97A65B3A-A904-48EB-A752-25DB9E4EA633}" type="presOf" srcId="{FA7DBF60-5F9B-4630-A241-F8199E5005EC}" destId="{02FEF378-EEF7-4862-A564-3E6731AEE6F6}" srcOrd="0" destOrd="0" presId="urn:microsoft.com/office/officeart/2005/8/layout/hierarchy4"/>
    <dgm:cxn modelId="{013873C4-067E-4E69-B4EB-2728F7D2DEDA}" type="presOf" srcId="{E60294CE-7DDA-4D72-8D22-C53E0E19C3E8}" destId="{179AB76F-ECAC-4A2D-8B9A-1F37A83EC5A7}" srcOrd="0" destOrd="0" presId="urn:microsoft.com/office/officeart/2005/8/layout/hierarchy4"/>
    <dgm:cxn modelId="{17B00EB9-70C0-49BE-B7A9-A053FF5FD534}" type="presOf" srcId="{86AB19DB-D539-4321-BA71-F91A18DDD1CE}" destId="{1955F833-758F-414B-8214-98ED702D616F}" srcOrd="0" destOrd="0" presId="urn:microsoft.com/office/officeart/2005/8/layout/hierarchy4"/>
    <dgm:cxn modelId="{442180F0-64ED-48E0-8F0E-10554EB736F0}" srcId="{E60294CE-7DDA-4D72-8D22-C53E0E19C3E8}" destId="{D0F5396B-2521-401B-9D5C-04A2CE9A0EB6}" srcOrd="0" destOrd="0" parTransId="{8E288043-42C5-48C2-858F-B409AE971500}" sibTransId="{D14D0052-14D9-470F-96AC-FF399D2C74EC}"/>
    <dgm:cxn modelId="{286E8CB1-BEF0-49CF-8DBB-68AEBDA05700}" srcId="{86AB19DB-D539-4321-BA71-F91A18DDD1CE}" destId="{FA7DBF60-5F9B-4630-A241-F8199E5005EC}" srcOrd="0" destOrd="0" parTransId="{8F0B4423-9318-4313-A6E2-77464D270E1C}" sibTransId="{BFBA4DD2-672B-4207-B452-1F2BF10A5133}"/>
    <dgm:cxn modelId="{1B42EB55-E34B-489C-918E-CA9ABFAE08A0}" type="presParOf" srcId="{179AB76F-ECAC-4A2D-8B9A-1F37A83EC5A7}" destId="{E5687F2C-25B5-44BD-86A3-114A1A1BE596}" srcOrd="0" destOrd="0" presId="urn:microsoft.com/office/officeart/2005/8/layout/hierarchy4"/>
    <dgm:cxn modelId="{E1BDAA79-4121-4027-AF32-3337A7638A09}" type="presParOf" srcId="{E5687F2C-25B5-44BD-86A3-114A1A1BE596}" destId="{427B06BA-7E4F-41B9-AFEF-A1311C956137}" srcOrd="0" destOrd="0" presId="urn:microsoft.com/office/officeart/2005/8/layout/hierarchy4"/>
    <dgm:cxn modelId="{F5F1707D-C806-4EA3-83EB-D85C01E5E886}" type="presParOf" srcId="{E5687F2C-25B5-44BD-86A3-114A1A1BE596}" destId="{BCDE2C5A-6341-4EEA-8B63-5E01DB6A4009}" srcOrd="1" destOrd="0" presId="urn:microsoft.com/office/officeart/2005/8/layout/hierarchy4"/>
    <dgm:cxn modelId="{B1110703-1AF5-4E96-8839-D233CE8FE002}" type="presParOf" srcId="{E5687F2C-25B5-44BD-86A3-114A1A1BE596}" destId="{D8E60751-1AFC-4B40-9353-3B18F05C60BD}" srcOrd="2" destOrd="0" presId="urn:microsoft.com/office/officeart/2005/8/layout/hierarchy4"/>
    <dgm:cxn modelId="{3C2D67BE-F476-44C6-B5CD-873C0A5F42B1}" type="presParOf" srcId="{D8E60751-1AFC-4B40-9353-3B18F05C60BD}" destId="{8941F2A7-B02D-43E4-980A-D6735AEF3F84}" srcOrd="0" destOrd="0" presId="urn:microsoft.com/office/officeart/2005/8/layout/hierarchy4"/>
    <dgm:cxn modelId="{1B29E02E-173A-4CDA-ADE9-ADECF103E22A}" type="presParOf" srcId="{8941F2A7-B02D-43E4-980A-D6735AEF3F84}" destId="{1955F833-758F-414B-8214-98ED702D616F}" srcOrd="0" destOrd="0" presId="urn:microsoft.com/office/officeart/2005/8/layout/hierarchy4"/>
    <dgm:cxn modelId="{0403D422-1A98-4797-91F4-98577E9D6430}" type="presParOf" srcId="{8941F2A7-B02D-43E4-980A-D6735AEF3F84}" destId="{83AFB8BB-F009-4DEF-B99B-93DD6945506C}" srcOrd="1" destOrd="0" presId="urn:microsoft.com/office/officeart/2005/8/layout/hierarchy4"/>
    <dgm:cxn modelId="{6432EAA5-0521-4A91-B3C7-8182EE285E10}" type="presParOf" srcId="{8941F2A7-B02D-43E4-980A-D6735AEF3F84}" destId="{64235CB6-E86A-4771-89C1-2D3279A68252}" srcOrd="2" destOrd="0" presId="urn:microsoft.com/office/officeart/2005/8/layout/hierarchy4"/>
    <dgm:cxn modelId="{757A84E6-6360-4EB7-9BE4-9246814A2A6B}" type="presParOf" srcId="{64235CB6-E86A-4771-89C1-2D3279A68252}" destId="{3B09D55F-4F32-4214-B44B-0D4D078903DB}" srcOrd="0" destOrd="0" presId="urn:microsoft.com/office/officeart/2005/8/layout/hierarchy4"/>
    <dgm:cxn modelId="{BFE34053-F602-4D05-AA8C-D3B95ED1FC1C}" type="presParOf" srcId="{3B09D55F-4F32-4214-B44B-0D4D078903DB}" destId="{02FEF378-EEF7-4862-A564-3E6731AEE6F6}" srcOrd="0" destOrd="0" presId="urn:microsoft.com/office/officeart/2005/8/layout/hierarchy4"/>
    <dgm:cxn modelId="{F5E0EFE1-CEE8-4C94-A474-0AA02819DD4B}" type="presParOf" srcId="{3B09D55F-4F32-4214-B44B-0D4D078903DB}" destId="{0E43BBC3-3E80-4A09-9E2D-DC89641DAE7D}" srcOrd="1" destOrd="0" presId="urn:microsoft.com/office/officeart/2005/8/layout/hierarchy4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60294CE-7DDA-4D72-8D22-C53E0E19C3E8}" type="doc">
      <dgm:prSet loTypeId="urn:microsoft.com/office/officeart/2005/8/layout/hierarchy4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F5396B-2521-401B-9D5C-04A2CE9A0EB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Relevant</a:t>
          </a:r>
          <a:endParaRPr lang="en-US" dirty="0"/>
        </a:p>
      </dgm:t>
    </dgm:pt>
    <dgm:pt modelId="{D14D0052-14D9-470F-96AC-FF399D2C74EC}" type="sibTrans" cxnId="{442180F0-64ED-48E0-8F0E-10554EB736F0}">
      <dgm:prSet/>
      <dgm:spPr/>
      <dgm:t>
        <a:bodyPr/>
        <a:lstStyle/>
        <a:p>
          <a:endParaRPr lang="en-US"/>
        </a:p>
      </dgm:t>
    </dgm:pt>
    <dgm:pt modelId="{8E288043-42C5-48C2-858F-B409AE971500}" type="parTrans" cxnId="{442180F0-64ED-48E0-8F0E-10554EB736F0}">
      <dgm:prSet/>
      <dgm:spPr/>
      <dgm:t>
        <a:bodyPr/>
        <a:lstStyle/>
        <a:p>
          <a:endParaRPr lang="en-US"/>
        </a:p>
      </dgm:t>
    </dgm:pt>
    <dgm:pt modelId="{FA7DBF60-5F9B-4630-A241-F8199E5005EC}">
      <dgm:prSet phldrT="[Text]"/>
      <dgm:spPr>
        <a:solidFill>
          <a:srgbClr val="CC0000"/>
        </a:solidFill>
      </dgm:spPr>
      <dgm:t>
        <a:bodyPr/>
        <a:lstStyle/>
        <a:p>
          <a:r>
            <a:rPr lang="en-US" dirty="0" smtClean="0"/>
            <a:t>Non relevant</a:t>
          </a:r>
          <a:endParaRPr lang="en-US" dirty="0"/>
        </a:p>
      </dgm:t>
    </dgm:pt>
    <dgm:pt modelId="{8F0B4423-9318-4313-A6E2-77464D270E1C}" type="parTrans" cxnId="{286E8CB1-BEF0-49CF-8DBB-68AEBDA05700}">
      <dgm:prSet/>
      <dgm:spPr/>
      <dgm:t>
        <a:bodyPr/>
        <a:lstStyle/>
        <a:p>
          <a:endParaRPr lang="en-US"/>
        </a:p>
      </dgm:t>
    </dgm:pt>
    <dgm:pt modelId="{BFBA4DD2-672B-4207-B452-1F2BF10A5133}" type="sibTrans" cxnId="{286E8CB1-BEF0-49CF-8DBB-68AEBDA05700}">
      <dgm:prSet/>
      <dgm:spPr/>
      <dgm:t>
        <a:bodyPr/>
        <a:lstStyle/>
        <a:p>
          <a:endParaRPr lang="en-US"/>
        </a:p>
      </dgm:t>
    </dgm:pt>
    <dgm:pt modelId="{179AB76F-ECAC-4A2D-8B9A-1F37A83EC5A7}" type="pres">
      <dgm:prSet presAssocID="{E60294CE-7DDA-4D72-8D22-C53E0E19C3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687F2C-25B5-44BD-86A3-114A1A1BE596}" type="pres">
      <dgm:prSet presAssocID="{D0F5396B-2521-401B-9D5C-04A2CE9A0EB6}" presName="vertOne" presStyleCnt="0"/>
      <dgm:spPr/>
    </dgm:pt>
    <dgm:pt modelId="{427B06BA-7E4F-41B9-AFEF-A1311C956137}" type="pres">
      <dgm:prSet presAssocID="{D0F5396B-2521-401B-9D5C-04A2CE9A0EB6}" presName="txOne" presStyleLbl="node0" presStyleIdx="0" presStyleCnt="2" custLinFactY="-89712" custLinFactNeighborX="2264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60751-1AFC-4B40-9353-3B18F05C60BD}" type="pres">
      <dgm:prSet presAssocID="{D0F5396B-2521-401B-9D5C-04A2CE9A0EB6}" presName="horzOne" presStyleCnt="0"/>
      <dgm:spPr/>
    </dgm:pt>
    <dgm:pt modelId="{44FDC2FB-6DD4-45C6-AF21-5DF61003F2DE}" type="pres">
      <dgm:prSet presAssocID="{D14D0052-14D9-470F-96AC-FF399D2C74EC}" presName="sibSpaceOne" presStyleCnt="0"/>
      <dgm:spPr/>
    </dgm:pt>
    <dgm:pt modelId="{814E337B-C694-45A2-9D5D-E3441C6B1199}" type="pres">
      <dgm:prSet presAssocID="{FA7DBF60-5F9B-4630-A241-F8199E5005EC}" presName="vertOne" presStyleCnt="0"/>
      <dgm:spPr/>
    </dgm:pt>
    <dgm:pt modelId="{A8386F49-FE48-4B2D-85AB-53C867B1C0A6}" type="pres">
      <dgm:prSet presAssocID="{FA7DBF60-5F9B-4630-A241-F8199E5005EC}" presName="txOne" presStyleLbl="node0" presStyleIdx="1" presStyleCnt="2" custScaleX="900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873D12-439A-4842-B411-DBD6C7598CD0}" type="pres">
      <dgm:prSet presAssocID="{FA7DBF60-5F9B-4630-A241-F8199E5005EC}" presName="horzOne" presStyleCnt="0"/>
      <dgm:spPr/>
    </dgm:pt>
  </dgm:ptLst>
  <dgm:cxnLst>
    <dgm:cxn modelId="{E7FFB14A-731F-4DBA-B371-60C19269D782}" type="presOf" srcId="{D0F5396B-2521-401B-9D5C-04A2CE9A0EB6}" destId="{427B06BA-7E4F-41B9-AFEF-A1311C956137}" srcOrd="0" destOrd="0" presId="urn:microsoft.com/office/officeart/2005/8/layout/hierarchy4"/>
    <dgm:cxn modelId="{B04D9524-821B-4CE9-B375-9E057DD03166}" type="presOf" srcId="{E60294CE-7DDA-4D72-8D22-C53E0E19C3E8}" destId="{179AB76F-ECAC-4A2D-8B9A-1F37A83EC5A7}" srcOrd="0" destOrd="0" presId="urn:microsoft.com/office/officeart/2005/8/layout/hierarchy4"/>
    <dgm:cxn modelId="{8876A3E0-B6B5-48CC-9A3F-139310C10889}" type="presOf" srcId="{FA7DBF60-5F9B-4630-A241-F8199E5005EC}" destId="{A8386F49-FE48-4B2D-85AB-53C867B1C0A6}" srcOrd="0" destOrd="0" presId="urn:microsoft.com/office/officeart/2005/8/layout/hierarchy4"/>
    <dgm:cxn modelId="{442180F0-64ED-48E0-8F0E-10554EB736F0}" srcId="{E60294CE-7DDA-4D72-8D22-C53E0E19C3E8}" destId="{D0F5396B-2521-401B-9D5C-04A2CE9A0EB6}" srcOrd="0" destOrd="0" parTransId="{8E288043-42C5-48C2-858F-B409AE971500}" sibTransId="{D14D0052-14D9-470F-96AC-FF399D2C74EC}"/>
    <dgm:cxn modelId="{286E8CB1-BEF0-49CF-8DBB-68AEBDA05700}" srcId="{E60294CE-7DDA-4D72-8D22-C53E0E19C3E8}" destId="{FA7DBF60-5F9B-4630-A241-F8199E5005EC}" srcOrd="1" destOrd="0" parTransId="{8F0B4423-9318-4313-A6E2-77464D270E1C}" sibTransId="{BFBA4DD2-672B-4207-B452-1F2BF10A5133}"/>
    <dgm:cxn modelId="{8DD2BF3E-A7B7-4257-8840-F259AA976D61}" type="presParOf" srcId="{179AB76F-ECAC-4A2D-8B9A-1F37A83EC5A7}" destId="{E5687F2C-25B5-44BD-86A3-114A1A1BE596}" srcOrd="0" destOrd="0" presId="urn:microsoft.com/office/officeart/2005/8/layout/hierarchy4"/>
    <dgm:cxn modelId="{3D9360EC-36BA-4206-B850-C22F09047D4F}" type="presParOf" srcId="{E5687F2C-25B5-44BD-86A3-114A1A1BE596}" destId="{427B06BA-7E4F-41B9-AFEF-A1311C956137}" srcOrd="0" destOrd="0" presId="urn:microsoft.com/office/officeart/2005/8/layout/hierarchy4"/>
    <dgm:cxn modelId="{C781192C-17C2-4F08-A5D9-471DFB63CD08}" type="presParOf" srcId="{E5687F2C-25B5-44BD-86A3-114A1A1BE596}" destId="{D8E60751-1AFC-4B40-9353-3B18F05C60BD}" srcOrd="1" destOrd="0" presId="urn:microsoft.com/office/officeart/2005/8/layout/hierarchy4"/>
    <dgm:cxn modelId="{928860DD-1065-43EF-8AC0-A6398D462955}" type="presParOf" srcId="{179AB76F-ECAC-4A2D-8B9A-1F37A83EC5A7}" destId="{44FDC2FB-6DD4-45C6-AF21-5DF61003F2DE}" srcOrd="1" destOrd="0" presId="urn:microsoft.com/office/officeart/2005/8/layout/hierarchy4"/>
    <dgm:cxn modelId="{75BA7DC6-6DD4-4D81-977B-10409427440E}" type="presParOf" srcId="{179AB76F-ECAC-4A2D-8B9A-1F37A83EC5A7}" destId="{814E337B-C694-45A2-9D5D-E3441C6B1199}" srcOrd="2" destOrd="0" presId="urn:microsoft.com/office/officeart/2005/8/layout/hierarchy4"/>
    <dgm:cxn modelId="{2D9FE6C2-B3E6-40EF-B648-4E5770F4BF24}" type="presParOf" srcId="{814E337B-C694-45A2-9D5D-E3441C6B1199}" destId="{A8386F49-FE48-4B2D-85AB-53C867B1C0A6}" srcOrd="0" destOrd="0" presId="urn:microsoft.com/office/officeart/2005/8/layout/hierarchy4"/>
    <dgm:cxn modelId="{FCF109EF-FD98-4B76-BCBA-E9850D32B7EB}" type="presParOf" srcId="{814E337B-C694-45A2-9D5D-E3441C6B1199}" destId="{CE873D12-439A-4842-B411-DBD6C7598CD0}" srcOrd="1" destOrd="0" presId="urn:microsoft.com/office/officeart/2005/8/layout/hierarchy4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60294CE-7DDA-4D72-8D22-C53E0E19C3E8}" type="doc">
      <dgm:prSet loTypeId="urn:microsoft.com/office/officeart/2005/8/layout/hierarchy4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F5396B-2521-401B-9D5C-04A2CE9A0EB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Document 1</a:t>
          </a:r>
          <a:endParaRPr lang="en-US" dirty="0"/>
        </a:p>
      </dgm:t>
    </dgm:pt>
    <dgm:pt modelId="{D14D0052-14D9-470F-96AC-FF399D2C74EC}" type="sibTrans" cxnId="{442180F0-64ED-48E0-8F0E-10554EB736F0}">
      <dgm:prSet/>
      <dgm:spPr/>
      <dgm:t>
        <a:bodyPr/>
        <a:lstStyle/>
        <a:p>
          <a:endParaRPr lang="en-US"/>
        </a:p>
      </dgm:t>
    </dgm:pt>
    <dgm:pt modelId="{8E288043-42C5-48C2-858F-B409AE971500}" type="parTrans" cxnId="{442180F0-64ED-48E0-8F0E-10554EB736F0}">
      <dgm:prSet/>
      <dgm:spPr/>
      <dgm:t>
        <a:bodyPr/>
        <a:lstStyle/>
        <a:p>
          <a:endParaRPr lang="en-US"/>
        </a:p>
      </dgm:t>
    </dgm:pt>
    <dgm:pt modelId="{86AB19DB-D539-4321-BA71-F91A18DDD1C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Document 2</a:t>
          </a:r>
          <a:endParaRPr lang="en-US" dirty="0"/>
        </a:p>
      </dgm:t>
    </dgm:pt>
    <dgm:pt modelId="{F7256323-3874-4A61-B1B7-6AD15EFD3A00}" type="parTrans" cxnId="{45729CD5-7B6F-4BCA-8914-04D9570300EF}">
      <dgm:prSet/>
      <dgm:spPr/>
      <dgm:t>
        <a:bodyPr/>
        <a:lstStyle/>
        <a:p>
          <a:endParaRPr lang="en-US"/>
        </a:p>
      </dgm:t>
    </dgm:pt>
    <dgm:pt modelId="{6FC209AB-3E38-4E26-A831-49B1BA9361F6}" type="sibTrans" cxnId="{45729CD5-7B6F-4BCA-8914-04D9570300EF}">
      <dgm:prSet/>
      <dgm:spPr/>
      <dgm:t>
        <a:bodyPr/>
        <a:lstStyle/>
        <a:p>
          <a:endParaRPr lang="en-US"/>
        </a:p>
      </dgm:t>
    </dgm:pt>
    <dgm:pt modelId="{179AB76F-ECAC-4A2D-8B9A-1F37A83EC5A7}" type="pres">
      <dgm:prSet presAssocID="{E60294CE-7DDA-4D72-8D22-C53E0E19C3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687F2C-25B5-44BD-86A3-114A1A1BE596}" type="pres">
      <dgm:prSet presAssocID="{D0F5396B-2521-401B-9D5C-04A2CE9A0EB6}" presName="vertOne" presStyleCnt="0"/>
      <dgm:spPr/>
    </dgm:pt>
    <dgm:pt modelId="{427B06BA-7E4F-41B9-AFEF-A1311C956137}" type="pres">
      <dgm:prSet presAssocID="{D0F5396B-2521-401B-9D5C-04A2CE9A0EB6}" presName="txOne" presStyleLbl="node0" presStyleIdx="0" presStyleCnt="1" custLinFactNeighborX="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E2C5A-6341-4EEA-8B63-5E01DB6A4009}" type="pres">
      <dgm:prSet presAssocID="{D0F5396B-2521-401B-9D5C-04A2CE9A0EB6}" presName="parTransOne" presStyleCnt="0"/>
      <dgm:spPr/>
    </dgm:pt>
    <dgm:pt modelId="{D8E60751-1AFC-4B40-9353-3B18F05C60BD}" type="pres">
      <dgm:prSet presAssocID="{D0F5396B-2521-401B-9D5C-04A2CE9A0EB6}" presName="horzOne" presStyleCnt="0"/>
      <dgm:spPr/>
    </dgm:pt>
    <dgm:pt modelId="{8941F2A7-B02D-43E4-980A-D6735AEF3F84}" type="pres">
      <dgm:prSet presAssocID="{86AB19DB-D539-4321-BA71-F91A18DDD1CE}" presName="vertTwo" presStyleCnt="0"/>
      <dgm:spPr/>
    </dgm:pt>
    <dgm:pt modelId="{1955F833-758F-414B-8214-98ED702D616F}" type="pres">
      <dgm:prSet presAssocID="{86AB19DB-D539-4321-BA71-F91A18DDD1C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235CB6-E86A-4771-89C1-2D3279A68252}" type="pres">
      <dgm:prSet presAssocID="{86AB19DB-D539-4321-BA71-F91A18DDD1CE}" presName="horzTwo" presStyleCnt="0"/>
      <dgm:spPr/>
    </dgm:pt>
  </dgm:ptLst>
  <dgm:cxnLst>
    <dgm:cxn modelId="{3E44B265-78EC-4C9D-B268-209F34226A1E}" type="presOf" srcId="{D0F5396B-2521-401B-9D5C-04A2CE9A0EB6}" destId="{427B06BA-7E4F-41B9-AFEF-A1311C956137}" srcOrd="0" destOrd="0" presId="urn:microsoft.com/office/officeart/2005/8/layout/hierarchy4"/>
    <dgm:cxn modelId="{277E6F21-7930-4B3A-B315-8CB7CAB764A8}" type="presOf" srcId="{86AB19DB-D539-4321-BA71-F91A18DDD1CE}" destId="{1955F833-758F-414B-8214-98ED702D616F}" srcOrd="0" destOrd="0" presId="urn:microsoft.com/office/officeart/2005/8/layout/hierarchy4"/>
    <dgm:cxn modelId="{45729CD5-7B6F-4BCA-8914-04D9570300EF}" srcId="{D0F5396B-2521-401B-9D5C-04A2CE9A0EB6}" destId="{86AB19DB-D539-4321-BA71-F91A18DDD1CE}" srcOrd="0" destOrd="0" parTransId="{F7256323-3874-4A61-B1B7-6AD15EFD3A00}" sibTransId="{6FC209AB-3E38-4E26-A831-49B1BA9361F6}"/>
    <dgm:cxn modelId="{C3A6D639-7F93-4238-B7CA-4A8DA31374E5}" type="presOf" srcId="{E60294CE-7DDA-4D72-8D22-C53E0E19C3E8}" destId="{179AB76F-ECAC-4A2D-8B9A-1F37A83EC5A7}" srcOrd="0" destOrd="0" presId="urn:microsoft.com/office/officeart/2005/8/layout/hierarchy4"/>
    <dgm:cxn modelId="{442180F0-64ED-48E0-8F0E-10554EB736F0}" srcId="{E60294CE-7DDA-4D72-8D22-C53E0E19C3E8}" destId="{D0F5396B-2521-401B-9D5C-04A2CE9A0EB6}" srcOrd="0" destOrd="0" parTransId="{8E288043-42C5-48C2-858F-B409AE971500}" sibTransId="{D14D0052-14D9-470F-96AC-FF399D2C74EC}"/>
    <dgm:cxn modelId="{8D3A734E-F696-4831-AC00-1F9C09B5A9CD}" type="presParOf" srcId="{179AB76F-ECAC-4A2D-8B9A-1F37A83EC5A7}" destId="{E5687F2C-25B5-44BD-86A3-114A1A1BE596}" srcOrd="0" destOrd="0" presId="urn:microsoft.com/office/officeart/2005/8/layout/hierarchy4"/>
    <dgm:cxn modelId="{C68D15BF-E7C0-4EB8-AD3D-66859E36EB7C}" type="presParOf" srcId="{E5687F2C-25B5-44BD-86A3-114A1A1BE596}" destId="{427B06BA-7E4F-41B9-AFEF-A1311C956137}" srcOrd="0" destOrd="0" presId="urn:microsoft.com/office/officeart/2005/8/layout/hierarchy4"/>
    <dgm:cxn modelId="{566FAB89-2A9A-4D89-8BD0-F62A604F2D9B}" type="presParOf" srcId="{E5687F2C-25B5-44BD-86A3-114A1A1BE596}" destId="{BCDE2C5A-6341-4EEA-8B63-5E01DB6A4009}" srcOrd="1" destOrd="0" presId="urn:microsoft.com/office/officeart/2005/8/layout/hierarchy4"/>
    <dgm:cxn modelId="{069941DC-D8AE-4041-A0D8-8548C8174C86}" type="presParOf" srcId="{E5687F2C-25B5-44BD-86A3-114A1A1BE596}" destId="{D8E60751-1AFC-4B40-9353-3B18F05C60BD}" srcOrd="2" destOrd="0" presId="urn:microsoft.com/office/officeart/2005/8/layout/hierarchy4"/>
    <dgm:cxn modelId="{B5DF4AA1-8898-428E-9185-0B247DA4D07D}" type="presParOf" srcId="{D8E60751-1AFC-4B40-9353-3B18F05C60BD}" destId="{8941F2A7-B02D-43E4-980A-D6735AEF3F84}" srcOrd="0" destOrd="0" presId="urn:microsoft.com/office/officeart/2005/8/layout/hierarchy4"/>
    <dgm:cxn modelId="{515FA95A-6167-4588-B8E8-58BB187F30D6}" type="presParOf" srcId="{8941F2A7-B02D-43E4-980A-D6735AEF3F84}" destId="{1955F833-758F-414B-8214-98ED702D616F}" srcOrd="0" destOrd="0" presId="urn:microsoft.com/office/officeart/2005/8/layout/hierarchy4"/>
    <dgm:cxn modelId="{F1F6BCA2-139C-4714-B705-3A54D4E1906E}" type="presParOf" srcId="{8941F2A7-B02D-43E4-980A-D6735AEF3F84}" destId="{64235CB6-E86A-4771-89C1-2D3279A68252}" srcOrd="1" destOrd="0" presId="urn:microsoft.com/office/officeart/2005/8/layout/hierarchy4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60294CE-7DDA-4D72-8D22-C53E0E19C3E8}" type="doc">
      <dgm:prSet loTypeId="urn:microsoft.com/office/officeart/2005/8/layout/hierarchy4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F5396B-2521-401B-9D5C-04A2CE9A0EB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Document 1</a:t>
          </a:r>
          <a:endParaRPr lang="en-US" dirty="0"/>
        </a:p>
      </dgm:t>
    </dgm:pt>
    <dgm:pt modelId="{D14D0052-14D9-470F-96AC-FF399D2C74EC}" type="sibTrans" cxnId="{442180F0-64ED-48E0-8F0E-10554EB736F0}">
      <dgm:prSet/>
      <dgm:spPr/>
      <dgm:t>
        <a:bodyPr/>
        <a:lstStyle/>
        <a:p>
          <a:endParaRPr lang="en-US"/>
        </a:p>
      </dgm:t>
    </dgm:pt>
    <dgm:pt modelId="{8E288043-42C5-48C2-858F-B409AE971500}" type="parTrans" cxnId="{442180F0-64ED-48E0-8F0E-10554EB736F0}">
      <dgm:prSet/>
      <dgm:spPr/>
      <dgm:t>
        <a:bodyPr/>
        <a:lstStyle/>
        <a:p>
          <a:endParaRPr lang="en-US"/>
        </a:p>
      </dgm:t>
    </dgm:pt>
    <dgm:pt modelId="{179AB76F-ECAC-4A2D-8B9A-1F37A83EC5A7}" type="pres">
      <dgm:prSet presAssocID="{E60294CE-7DDA-4D72-8D22-C53E0E19C3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687F2C-25B5-44BD-86A3-114A1A1BE596}" type="pres">
      <dgm:prSet presAssocID="{D0F5396B-2521-401B-9D5C-04A2CE9A0EB6}" presName="vertOne" presStyleCnt="0"/>
      <dgm:spPr/>
    </dgm:pt>
    <dgm:pt modelId="{427B06BA-7E4F-41B9-AFEF-A1311C956137}" type="pres">
      <dgm:prSet presAssocID="{D0F5396B-2521-401B-9D5C-04A2CE9A0EB6}" presName="txOne" presStyleLbl="node0" presStyleIdx="0" presStyleCnt="1" custLinFactNeighborY="-24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60751-1AFC-4B40-9353-3B18F05C60BD}" type="pres">
      <dgm:prSet presAssocID="{D0F5396B-2521-401B-9D5C-04A2CE9A0EB6}" presName="horzOne" presStyleCnt="0"/>
      <dgm:spPr/>
    </dgm:pt>
  </dgm:ptLst>
  <dgm:cxnLst>
    <dgm:cxn modelId="{2C691715-3B3A-4635-9ED4-A6E516010D01}" type="presOf" srcId="{D0F5396B-2521-401B-9D5C-04A2CE9A0EB6}" destId="{427B06BA-7E4F-41B9-AFEF-A1311C956137}" srcOrd="0" destOrd="0" presId="urn:microsoft.com/office/officeart/2005/8/layout/hierarchy4"/>
    <dgm:cxn modelId="{CBE22678-D80D-4702-8600-A0218627ABEE}" type="presOf" srcId="{E60294CE-7DDA-4D72-8D22-C53E0E19C3E8}" destId="{179AB76F-ECAC-4A2D-8B9A-1F37A83EC5A7}" srcOrd="0" destOrd="0" presId="urn:microsoft.com/office/officeart/2005/8/layout/hierarchy4"/>
    <dgm:cxn modelId="{442180F0-64ED-48E0-8F0E-10554EB736F0}" srcId="{E60294CE-7DDA-4D72-8D22-C53E0E19C3E8}" destId="{D0F5396B-2521-401B-9D5C-04A2CE9A0EB6}" srcOrd="0" destOrd="0" parTransId="{8E288043-42C5-48C2-858F-B409AE971500}" sibTransId="{D14D0052-14D9-470F-96AC-FF399D2C74EC}"/>
    <dgm:cxn modelId="{4015C5CD-87B8-4F91-9C4F-1E631552EC41}" type="presParOf" srcId="{179AB76F-ECAC-4A2D-8B9A-1F37A83EC5A7}" destId="{E5687F2C-25B5-44BD-86A3-114A1A1BE596}" srcOrd="0" destOrd="0" presId="urn:microsoft.com/office/officeart/2005/8/layout/hierarchy4"/>
    <dgm:cxn modelId="{F39C9972-1AFB-4D9F-9956-2AC68115006C}" type="presParOf" srcId="{E5687F2C-25B5-44BD-86A3-114A1A1BE596}" destId="{427B06BA-7E4F-41B9-AFEF-A1311C956137}" srcOrd="0" destOrd="0" presId="urn:microsoft.com/office/officeart/2005/8/layout/hierarchy4"/>
    <dgm:cxn modelId="{8ABA0402-0265-41BB-A52A-18F8C4F03733}" type="presParOf" srcId="{E5687F2C-25B5-44BD-86A3-114A1A1BE596}" destId="{D8E60751-1AFC-4B40-9353-3B18F05C60BD}" srcOrd="1" destOrd="0" presId="urn:microsoft.com/office/officeart/2005/8/layout/hierarchy4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Document 3</a:t>
          </a:r>
        </a:p>
        <a:p>
          <a:r>
            <a:rPr lang="en-US" dirty="0" smtClean="0"/>
            <a:t>Tf:2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Document 1</a:t>
          </a:r>
          <a:br>
            <a:rPr lang="en-US" dirty="0" smtClean="0"/>
          </a:br>
          <a:r>
            <a:rPr lang="en-US" dirty="0" smtClean="0"/>
            <a:t>Tf:1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Document 2</a:t>
          </a:r>
          <a:br>
            <a:rPr lang="en-US" dirty="0" smtClean="0"/>
          </a:br>
          <a:r>
            <a:rPr lang="en-US" dirty="0" smtClean="0"/>
            <a:t>Tf:1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3CDABF39-BD25-482E-BB06-F09A4C0F824D}" type="presOf" srcId="{40D5AEDB-1F5E-408E-B96D-3A372078AF03}" destId="{5407DF02-9B42-40F8-B222-A626D0C9C9BA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9EE53E35-60D3-433B-AB2C-0D93112DEF1C}" type="presOf" srcId="{F1369727-EBA6-4505-8704-0E077BAEB6FD}" destId="{E7FCC8F0-1E94-4FBC-AC19-4BD9133A15A6}" srcOrd="0" destOrd="0" presId="urn:microsoft.com/office/officeart/2005/8/layout/hierarchy4"/>
    <dgm:cxn modelId="{F087A160-622B-4B00-B224-179947795FA3}" type="presOf" srcId="{90FCD6DB-52FC-4FC7-95EE-FD35E18C381B}" destId="{9905FD16-7844-4024-B502-47ED498A7E7C}" srcOrd="0" destOrd="0" presId="urn:microsoft.com/office/officeart/2005/8/layout/hierarchy4"/>
    <dgm:cxn modelId="{C3A4819D-701F-4761-A84B-5422D3F49805}" type="presOf" srcId="{2C00771A-84B8-4F37-A565-D6E770DE6A5F}" destId="{5DD24078-37A9-4B43-9E0F-6AA7E139E355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B8E39F1A-0AD1-49AB-92CD-AC5E9E7D6A1D}" type="presParOf" srcId="{5DD24078-37A9-4B43-9E0F-6AA7E139E355}" destId="{9D70C1BA-D7C5-4897-94CC-19C555425DB7}" srcOrd="0" destOrd="0" presId="urn:microsoft.com/office/officeart/2005/8/layout/hierarchy4"/>
    <dgm:cxn modelId="{EB544484-9784-4064-8752-5FFD5227A1D0}" type="presParOf" srcId="{9D70C1BA-D7C5-4897-94CC-19C555425DB7}" destId="{5407DF02-9B42-40F8-B222-A626D0C9C9BA}" srcOrd="0" destOrd="0" presId="urn:microsoft.com/office/officeart/2005/8/layout/hierarchy4"/>
    <dgm:cxn modelId="{222AE7B5-9C21-4AB4-9741-7A692C011C97}" type="presParOf" srcId="{9D70C1BA-D7C5-4897-94CC-19C555425DB7}" destId="{468F5594-C99A-4DB5-BA2F-CBC10050D6B3}" srcOrd="1" destOrd="0" presId="urn:microsoft.com/office/officeart/2005/8/layout/hierarchy4"/>
    <dgm:cxn modelId="{1F61BFB6-1270-4BA3-8993-DA01C61442B0}" type="presParOf" srcId="{9D70C1BA-D7C5-4897-94CC-19C555425DB7}" destId="{6923217B-26C3-483A-AA61-7FC2FAA73AEF}" srcOrd="2" destOrd="0" presId="urn:microsoft.com/office/officeart/2005/8/layout/hierarchy4"/>
    <dgm:cxn modelId="{511FC01E-0E44-4705-8034-B7C56D347BDD}" type="presParOf" srcId="{6923217B-26C3-483A-AA61-7FC2FAA73AEF}" destId="{D2C4DB54-5229-4F2E-A804-F5134B414AFB}" srcOrd="0" destOrd="0" presId="urn:microsoft.com/office/officeart/2005/8/layout/hierarchy4"/>
    <dgm:cxn modelId="{85560869-71B6-4ACE-854C-4336B9AF5889}" type="presParOf" srcId="{D2C4DB54-5229-4F2E-A804-F5134B414AFB}" destId="{9905FD16-7844-4024-B502-47ED498A7E7C}" srcOrd="0" destOrd="0" presId="urn:microsoft.com/office/officeart/2005/8/layout/hierarchy4"/>
    <dgm:cxn modelId="{93B22C3E-2B82-41DE-8607-1487504D8448}" type="presParOf" srcId="{D2C4DB54-5229-4F2E-A804-F5134B414AFB}" destId="{83E87AED-8ACE-4A5F-A885-DB62289184A5}" srcOrd="1" destOrd="0" presId="urn:microsoft.com/office/officeart/2005/8/layout/hierarchy4"/>
    <dgm:cxn modelId="{39BBAFD6-A1FE-4FED-86ED-C9C346042797}" type="presParOf" srcId="{D2C4DB54-5229-4F2E-A804-F5134B414AFB}" destId="{2E0334A7-30C1-4A4C-8E95-F35F8C3E0EA6}" srcOrd="2" destOrd="0" presId="urn:microsoft.com/office/officeart/2005/8/layout/hierarchy4"/>
    <dgm:cxn modelId="{869BF23F-87F5-4032-81FC-20DBD4EF78F4}" type="presParOf" srcId="{2E0334A7-30C1-4A4C-8E95-F35F8C3E0EA6}" destId="{A3576B39-F6B6-4DD5-8ACD-DABF6A2E98EB}" srcOrd="0" destOrd="0" presId="urn:microsoft.com/office/officeart/2005/8/layout/hierarchy4"/>
    <dgm:cxn modelId="{3713DF2F-F2F7-47F2-B80A-6ED70AF42F2D}" type="presParOf" srcId="{A3576B39-F6B6-4DD5-8ACD-DABF6A2E98EB}" destId="{E7FCC8F0-1E94-4FBC-AC19-4BD9133A15A6}" srcOrd="0" destOrd="0" presId="urn:microsoft.com/office/officeart/2005/8/layout/hierarchy4"/>
    <dgm:cxn modelId="{D80468FE-F2F9-425F-969E-056512011F18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Document 3</a:t>
          </a:r>
        </a:p>
        <a:p>
          <a:r>
            <a:rPr lang="en-US" dirty="0" smtClean="0"/>
            <a:t>Tfa:2</a:t>
          </a:r>
          <a:br>
            <a:rPr lang="en-US" dirty="0" smtClean="0"/>
          </a:br>
          <a:r>
            <a:rPr lang="en-US" dirty="0" err="1" smtClean="0"/>
            <a:t>Tfb</a:t>
          </a:r>
          <a:r>
            <a:rPr lang="en-US" dirty="0" smtClean="0"/>
            <a:t>: 0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Document 1</a:t>
          </a:r>
          <a:br>
            <a:rPr lang="en-US" dirty="0" smtClean="0"/>
          </a:br>
          <a:r>
            <a:rPr lang="en-US" dirty="0" smtClean="0"/>
            <a:t>Tfa:1</a:t>
          </a:r>
          <a:br>
            <a:rPr lang="en-US" dirty="0" smtClean="0"/>
          </a:br>
          <a:r>
            <a:rPr lang="en-US" dirty="0" err="1" smtClean="0"/>
            <a:t>Tfb</a:t>
          </a:r>
          <a:r>
            <a:rPr lang="en-US" dirty="0" smtClean="0"/>
            <a:t>: 1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Document 2</a:t>
          </a:r>
          <a:br>
            <a:rPr lang="en-US" dirty="0" smtClean="0"/>
          </a:br>
          <a:r>
            <a:rPr lang="en-US" dirty="0" smtClean="0"/>
            <a:t>Tfa:1</a:t>
          </a:r>
          <a:br>
            <a:rPr lang="en-US" dirty="0" smtClean="0"/>
          </a:br>
          <a:r>
            <a:rPr lang="en-US" dirty="0" err="1" smtClean="0"/>
            <a:t>Tfb</a:t>
          </a:r>
          <a:r>
            <a:rPr lang="en-US" dirty="0" smtClean="0"/>
            <a:t>: 1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 custLinFactNeighborX="8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F16603E2-5EC0-4CE2-8F02-03DC5AD212D6}" type="presOf" srcId="{90FCD6DB-52FC-4FC7-95EE-FD35E18C381B}" destId="{9905FD16-7844-4024-B502-47ED498A7E7C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6E1473F2-41EE-4CC7-A172-DF50A6A5EC9D}" type="presOf" srcId="{40D5AEDB-1F5E-408E-B96D-3A372078AF03}" destId="{5407DF02-9B42-40F8-B222-A626D0C9C9BA}" srcOrd="0" destOrd="0" presId="urn:microsoft.com/office/officeart/2005/8/layout/hierarchy4"/>
    <dgm:cxn modelId="{8747C69A-944E-4210-A26D-7115627F6ED9}" type="presOf" srcId="{F1369727-EBA6-4505-8704-0E077BAEB6FD}" destId="{E7FCC8F0-1E94-4FBC-AC19-4BD9133A15A6}" srcOrd="0" destOrd="0" presId="urn:microsoft.com/office/officeart/2005/8/layout/hierarchy4"/>
    <dgm:cxn modelId="{55817326-7D05-419E-93D3-71DC8D0EF680}" type="presOf" srcId="{2C00771A-84B8-4F37-A565-D6E770DE6A5F}" destId="{5DD24078-37A9-4B43-9E0F-6AA7E139E355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D1D8F4FD-A4CD-4279-A15A-CF11ABC6BBFB}" type="presParOf" srcId="{5DD24078-37A9-4B43-9E0F-6AA7E139E355}" destId="{9D70C1BA-D7C5-4897-94CC-19C555425DB7}" srcOrd="0" destOrd="0" presId="urn:microsoft.com/office/officeart/2005/8/layout/hierarchy4"/>
    <dgm:cxn modelId="{6BB6BDEA-8891-4F16-829C-E6818E6F348E}" type="presParOf" srcId="{9D70C1BA-D7C5-4897-94CC-19C555425DB7}" destId="{5407DF02-9B42-40F8-B222-A626D0C9C9BA}" srcOrd="0" destOrd="0" presId="urn:microsoft.com/office/officeart/2005/8/layout/hierarchy4"/>
    <dgm:cxn modelId="{CAB39CDE-0033-48C7-A93A-0F9F37B712F7}" type="presParOf" srcId="{9D70C1BA-D7C5-4897-94CC-19C555425DB7}" destId="{468F5594-C99A-4DB5-BA2F-CBC10050D6B3}" srcOrd="1" destOrd="0" presId="urn:microsoft.com/office/officeart/2005/8/layout/hierarchy4"/>
    <dgm:cxn modelId="{F5BAFC19-7106-452B-8E2B-58BF68C0FDAE}" type="presParOf" srcId="{9D70C1BA-D7C5-4897-94CC-19C555425DB7}" destId="{6923217B-26C3-483A-AA61-7FC2FAA73AEF}" srcOrd="2" destOrd="0" presId="urn:microsoft.com/office/officeart/2005/8/layout/hierarchy4"/>
    <dgm:cxn modelId="{EC66DE3E-94C2-451C-81C2-AE0A1E22C590}" type="presParOf" srcId="{6923217B-26C3-483A-AA61-7FC2FAA73AEF}" destId="{D2C4DB54-5229-4F2E-A804-F5134B414AFB}" srcOrd="0" destOrd="0" presId="urn:microsoft.com/office/officeart/2005/8/layout/hierarchy4"/>
    <dgm:cxn modelId="{982C6313-713D-4E4F-BCE0-E9321409562F}" type="presParOf" srcId="{D2C4DB54-5229-4F2E-A804-F5134B414AFB}" destId="{9905FD16-7844-4024-B502-47ED498A7E7C}" srcOrd="0" destOrd="0" presId="urn:microsoft.com/office/officeart/2005/8/layout/hierarchy4"/>
    <dgm:cxn modelId="{72B37430-135A-4B13-B285-26C311A075AE}" type="presParOf" srcId="{D2C4DB54-5229-4F2E-A804-F5134B414AFB}" destId="{83E87AED-8ACE-4A5F-A885-DB62289184A5}" srcOrd="1" destOrd="0" presId="urn:microsoft.com/office/officeart/2005/8/layout/hierarchy4"/>
    <dgm:cxn modelId="{291E4ADE-31BA-4CBC-9A23-7873931DA410}" type="presParOf" srcId="{D2C4DB54-5229-4F2E-A804-F5134B414AFB}" destId="{2E0334A7-30C1-4A4C-8E95-F35F8C3E0EA6}" srcOrd="2" destOrd="0" presId="urn:microsoft.com/office/officeart/2005/8/layout/hierarchy4"/>
    <dgm:cxn modelId="{DC8F483A-E961-4C00-85E1-F6C110E138CB}" type="presParOf" srcId="{2E0334A7-30C1-4A4C-8E95-F35F8C3E0EA6}" destId="{A3576B39-F6B6-4DD5-8ACD-DABF6A2E98EB}" srcOrd="0" destOrd="0" presId="urn:microsoft.com/office/officeart/2005/8/layout/hierarchy4"/>
    <dgm:cxn modelId="{6C2A6F37-F0C8-4920-BFC2-5CF0482F4D14}" type="presParOf" srcId="{A3576B39-F6B6-4DD5-8ACD-DABF6A2E98EB}" destId="{E7FCC8F0-1E94-4FBC-AC19-4BD9133A15A6}" srcOrd="0" destOrd="0" presId="urn:microsoft.com/office/officeart/2005/8/layout/hierarchy4"/>
    <dgm:cxn modelId="{F28BAA78-8AC6-4DBB-BBF0-5D8A67000279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Document 3</a:t>
          </a:r>
        </a:p>
        <a:p>
          <a:r>
            <a:rPr lang="en-US" dirty="0" smtClean="0"/>
            <a:t>Tfa:2</a:t>
          </a:r>
          <a:br>
            <a:rPr lang="en-US" dirty="0" smtClean="0"/>
          </a:br>
          <a:r>
            <a:rPr lang="en-US" dirty="0" smtClean="0"/>
            <a:t>Tfb:0</a:t>
          </a:r>
          <a:br>
            <a:rPr lang="en-US" dirty="0" smtClean="0"/>
          </a:br>
          <a:r>
            <a:rPr lang="en-US" dirty="0" smtClean="0"/>
            <a:t>Tfc:0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Document 1</a:t>
          </a:r>
          <a:br>
            <a:rPr lang="en-US" dirty="0" smtClean="0"/>
          </a:br>
          <a:r>
            <a:rPr lang="en-US" dirty="0" smtClean="0"/>
            <a:t>Tfa:0</a:t>
          </a:r>
          <a:br>
            <a:rPr lang="en-US" dirty="0" smtClean="0"/>
          </a:br>
          <a:r>
            <a:rPr lang="en-US" dirty="0" smtClean="0"/>
            <a:t>Tfb:1</a:t>
          </a:r>
          <a:br>
            <a:rPr lang="en-US" dirty="0" smtClean="0"/>
          </a:br>
          <a:r>
            <a:rPr lang="en-US" dirty="0" smtClean="0"/>
            <a:t>Tfc:1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Document 2</a:t>
          </a:r>
          <a:br>
            <a:rPr lang="en-US" dirty="0" smtClean="0"/>
          </a:br>
          <a:r>
            <a:rPr lang="en-US" dirty="0" smtClean="0"/>
            <a:t>Tfa:1</a:t>
          </a:r>
          <a:br>
            <a:rPr lang="en-US" dirty="0" smtClean="0"/>
          </a:br>
          <a:r>
            <a:rPr lang="en-US" dirty="0" smtClean="0"/>
            <a:t>Tfb:1</a:t>
          </a:r>
          <a:br>
            <a:rPr lang="en-US" dirty="0" smtClean="0"/>
          </a:br>
          <a:r>
            <a:rPr lang="en-US" dirty="0" smtClean="0"/>
            <a:t>Tfc:1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A71ACAB1-211A-40A7-9155-1606DADED26D}">
      <dgm:prSet phldrT="[Text]"/>
      <dgm:spPr/>
      <dgm:t>
        <a:bodyPr/>
        <a:lstStyle/>
        <a:p>
          <a:r>
            <a:rPr lang="en-US" dirty="0" smtClean="0"/>
            <a:t>Document 4</a:t>
          </a:r>
          <a:br>
            <a:rPr lang="en-US" dirty="0" smtClean="0"/>
          </a:br>
          <a:r>
            <a:rPr lang="en-US" dirty="0" smtClean="0"/>
            <a:t>Tfa:1</a:t>
          </a:r>
          <a:br>
            <a:rPr lang="en-US" dirty="0" smtClean="0"/>
          </a:br>
          <a:r>
            <a:rPr lang="en-US" dirty="0" smtClean="0"/>
            <a:t>Tfb:0</a:t>
          </a:r>
          <a:br>
            <a:rPr lang="en-US" dirty="0" smtClean="0"/>
          </a:br>
          <a:r>
            <a:rPr lang="en-US" dirty="0" smtClean="0"/>
            <a:t>Tfc:0</a:t>
          </a:r>
          <a:endParaRPr lang="en-US" dirty="0"/>
        </a:p>
      </dgm:t>
    </dgm:pt>
    <dgm:pt modelId="{09F7A900-D9D5-4006-B575-DE32E58099EF}" type="parTrans" cxnId="{26A95088-E208-43CD-AD0D-59FB0B0EF457}">
      <dgm:prSet/>
      <dgm:spPr/>
      <dgm:t>
        <a:bodyPr/>
        <a:lstStyle/>
        <a:p>
          <a:endParaRPr lang="en-US"/>
        </a:p>
      </dgm:t>
    </dgm:pt>
    <dgm:pt modelId="{96E06970-47CD-47FC-8BBB-06F9762CE92C}" type="sibTrans" cxnId="{26A95088-E208-43CD-AD0D-59FB0B0EF457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2553C1-C469-444E-861E-A76D564FBDC0}" type="pres">
      <dgm:prSet presAssocID="{F1369727-EBA6-4505-8704-0E077BAEB6FD}" presName="parTransThree" presStyleCnt="0"/>
      <dgm:spPr/>
    </dgm:pt>
    <dgm:pt modelId="{3D9A2A00-D1FA-403B-B771-034FD5FBD897}" type="pres">
      <dgm:prSet presAssocID="{F1369727-EBA6-4505-8704-0E077BAEB6FD}" presName="horzThree" presStyleCnt="0"/>
      <dgm:spPr/>
    </dgm:pt>
    <dgm:pt modelId="{9C5CBE39-C3ED-4926-9EEE-CB67A26123E9}" type="pres">
      <dgm:prSet presAssocID="{A71ACAB1-211A-40A7-9155-1606DADED26D}" presName="vertFour" presStyleCnt="0">
        <dgm:presLayoutVars>
          <dgm:chPref val="3"/>
        </dgm:presLayoutVars>
      </dgm:prSet>
      <dgm:spPr/>
    </dgm:pt>
    <dgm:pt modelId="{BE17FFE3-642F-4DDD-9B24-73188B97C1CC}" type="pres">
      <dgm:prSet presAssocID="{A71ACAB1-211A-40A7-9155-1606DADED26D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F9C157-3605-436C-A9FA-038194E14AA8}" type="pres">
      <dgm:prSet presAssocID="{A71ACAB1-211A-40A7-9155-1606DADED26D}" presName="horzFour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26A95088-E208-43CD-AD0D-59FB0B0EF457}" srcId="{F1369727-EBA6-4505-8704-0E077BAEB6FD}" destId="{A71ACAB1-211A-40A7-9155-1606DADED26D}" srcOrd="0" destOrd="0" parTransId="{09F7A900-D9D5-4006-B575-DE32E58099EF}" sibTransId="{96E06970-47CD-47FC-8BBB-06F9762CE92C}"/>
    <dgm:cxn modelId="{686536AC-983E-47BC-BA48-AAFCF0A8838E}" type="presOf" srcId="{90FCD6DB-52FC-4FC7-95EE-FD35E18C381B}" destId="{9905FD16-7844-4024-B502-47ED498A7E7C}" srcOrd="0" destOrd="0" presId="urn:microsoft.com/office/officeart/2005/8/layout/hierarchy4"/>
    <dgm:cxn modelId="{EEDB42C4-B138-4A34-999E-1CDD5135FEB5}" type="presOf" srcId="{F1369727-EBA6-4505-8704-0E077BAEB6FD}" destId="{E7FCC8F0-1E94-4FBC-AC19-4BD9133A15A6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8F235332-2FF8-4197-AA01-B624AC5F8349}" type="presOf" srcId="{A71ACAB1-211A-40A7-9155-1606DADED26D}" destId="{BE17FFE3-642F-4DDD-9B24-73188B97C1CC}" srcOrd="0" destOrd="0" presId="urn:microsoft.com/office/officeart/2005/8/layout/hierarchy4"/>
    <dgm:cxn modelId="{48D244A1-6F83-4572-8708-718DB108D9A6}" type="presOf" srcId="{40D5AEDB-1F5E-408E-B96D-3A372078AF03}" destId="{5407DF02-9B42-40F8-B222-A626D0C9C9BA}" srcOrd="0" destOrd="0" presId="urn:microsoft.com/office/officeart/2005/8/layout/hierarchy4"/>
    <dgm:cxn modelId="{66B1BEE5-0699-494A-A729-4E56A1D1FC35}" type="presOf" srcId="{2C00771A-84B8-4F37-A565-D6E770DE6A5F}" destId="{5DD24078-37A9-4B43-9E0F-6AA7E139E355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CE9BCA2A-CC17-444E-BDD3-32CEFB5FAF6F}" type="presParOf" srcId="{5DD24078-37A9-4B43-9E0F-6AA7E139E355}" destId="{9D70C1BA-D7C5-4897-94CC-19C555425DB7}" srcOrd="0" destOrd="0" presId="urn:microsoft.com/office/officeart/2005/8/layout/hierarchy4"/>
    <dgm:cxn modelId="{72DC9540-D116-4E8E-81A3-CB58C7D87F8C}" type="presParOf" srcId="{9D70C1BA-D7C5-4897-94CC-19C555425DB7}" destId="{5407DF02-9B42-40F8-B222-A626D0C9C9BA}" srcOrd="0" destOrd="0" presId="urn:microsoft.com/office/officeart/2005/8/layout/hierarchy4"/>
    <dgm:cxn modelId="{60D486DA-A47A-4FFB-A5EA-E2370DFEA483}" type="presParOf" srcId="{9D70C1BA-D7C5-4897-94CC-19C555425DB7}" destId="{468F5594-C99A-4DB5-BA2F-CBC10050D6B3}" srcOrd="1" destOrd="0" presId="urn:microsoft.com/office/officeart/2005/8/layout/hierarchy4"/>
    <dgm:cxn modelId="{D2A5CDFD-9D4C-486C-BBA9-1C82FDCFA20D}" type="presParOf" srcId="{9D70C1BA-D7C5-4897-94CC-19C555425DB7}" destId="{6923217B-26C3-483A-AA61-7FC2FAA73AEF}" srcOrd="2" destOrd="0" presId="urn:microsoft.com/office/officeart/2005/8/layout/hierarchy4"/>
    <dgm:cxn modelId="{2F79828E-0DC6-449A-B6A3-CCF6C8B0CDAE}" type="presParOf" srcId="{6923217B-26C3-483A-AA61-7FC2FAA73AEF}" destId="{D2C4DB54-5229-4F2E-A804-F5134B414AFB}" srcOrd="0" destOrd="0" presId="urn:microsoft.com/office/officeart/2005/8/layout/hierarchy4"/>
    <dgm:cxn modelId="{AF9469F1-D844-4B09-A196-D1B946936E0F}" type="presParOf" srcId="{D2C4DB54-5229-4F2E-A804-F5134B414AFB}" destId="{9905FD16-7844-4024-B502-47ED498A7E7C}" srcOrd="0" destOrd="0" presId="urn:microsoft.com/office/officeart/2005/8/layout/hierarchy4"/>
    <dgm:cxn modelId="{C45C5505-A7FC-47FE-B001-FDC020CA2BF9}" type="presParOf" srcId="{D2C4DB54-5229-4F2E-A804-F5134B414AFB}" destId="{83E87AED-8ACE-4A5F-A885-DB62289184A5}" srcOrd="1" destOrd="0" presId="urn:microsoft.com/office/officeart/2005/8/layout/hierarchy4"/>
    <dgm:cxn modelId="{83EAFDE3-820F-444B-84B2-51C7E9841A6B}" type="presParOf" srcId="{D2C4DB54-5229-4F2E-A804-F5134B414AFB}" destId="{2E0334A7-30C1-4A4C-8E95-F35F8C3E0EA6}" srcOrd="2" destOrd="0" presId="urn:microsoft.com/office/officeart/2005/8/layout/hierarchy4"/>
    <dgm:cxn modelId="{6CCC3CEC-1208-4DE5-92B9-F8A8DC4C362C}" type="presParOf" srcId="{2E0334A7-30C1-4A4C-8E95-F35F8C3E0EA6}" destId="{A3576B39-F6B6-4DD5-8ACD-DABF6A2E98EB}" srcOrd="0" destOrd="0" presId="urn:microsoft.com/office/officeart/2005/8/layout/hierarchy4"/>
    <dgm:cxn modelId="{AE1B9E1E-3765-4B2D-808C-F112494AC0DA}" type="presParOf" srcId="{A3576B39-F6B6-4DD5-8ACD-DABF6A2E98EB}" destId="{E7FCC8F0-1E94-4FBC-AC19-4BD9133A15A6}" srcOrd="0" destOrd="0" presId="urn:microsoft.com/office/officeart/2005/8/layout/hierarchy4"/>
    <dgm:cxn modelId="{654750AE-53CC-4DAF-8456-FF26F586B954}" type="presParOf" srcId="{A3576B39-F6B6-4DD5-8ACD-DABF6A2E98EB}" destId="{BF2553C1-C469-444E-861E-A76D564FBDC0}" srcOrd="1" destOrd="0" presId="urn:microsoft.com/office/officeart/2005/8/layout/hierarchy4"/>
    <dgm:cxn modelId="{3105B960-A78C-437E-BCE8-F1075C919727}" type="presParOf" srcId="{A3576B39-F6B6-4DD5-8ACD-DABF6A2E98EB}" destId="{3D9A2A00-D1FA-403B-B771-034FD5FBD897}" srcOrd="2" destOrd="0" presId="urn:microsoft.com/office/officeart/2005/8/layout/hierarchy4"/>
    <dgm:cxn modelId="{004499FD-8A34-43D3-9C97-FB164CE76FB0}" type="presParOf" srcId="{3D9A2A00-D1FA-403B-B771-034FD5FBD897}" destId="{9C5CBE39-C3ED-4926-9EEE-CB67A26123E9}" srcOrd="0" destOrd="0" presId="urn:microsoft.com/office/officeart/2005/8/layout/hierarchy4"/>
    <dgm:cxn modelId="{DBEFF0CD-B478-4943-AE2E-9449ABF70213}" type="presParOf" srcId="{9C5CBE39-C3ED-4926-9EEE-CB67A26123E9}" destId="{BE17FFE3-642F-4DDD-9B24-73188B97C1CC}" srcOrd="0" destOrd="0" presId="urn:microsoft.com/office/officeart/2005/8/layout/hierarchy4"/>
    <dgm:cxn modelId="{8DA149AE-3306-458E-8A35-EA93B39C8712}" type="presParOf" srcId="{9C5CBE39-C3ED-4926-9EEE-CB67A26123E9}" destId="{A7F9C157-3605-436C-A9FA-038194E14AA8}" srcOrd="1" destOrd="0" presId="urn:microsoft.com/office/officeart/2005/8/layout/hierarchy4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3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-3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014BF440-2CD2-4112-A41A-91D9947F1FEF}" type="presOf" srcId="{90FCD6DB-52FC-4FC7-95EE-FD35E18C381B}" destId="{9905FD16-7844-4024-B502-47ED498A7E7C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B62BC0D1-B23C-4EC4-9F59-06C6A6A31CCE}" type="presOf" srcId="{F1369727-EBA6-4505-8704-0E077BAEB6FD}" destId="{E7FCC8F0-1E94-4FBC-AC19-4BD9133A15A6}" srcOrd="0" destOrd="0" presId="urn:microsoft.com/office/officeart/2005/8/layout/hierarchy4"/>
    <dgm:cxn modelId="{17C907D2-D747-43F8-A41B-BB5F75CC539A}" type="presOf" srcId="{2C00771A-84B8-4F37-A565-D6E770DE6A5F}" destId="{5DD24078-37A9-4B43-9E0F-6AA7E139E355}" srcOrd="0" destOrd="0" presId="urn:microsoft.com/office/officeart/2005/8/layout/hierarchy4"/>
    <dgm:cxn modelId="{E2CCC294-36A1-4E5B-910E-9C82E33C596F}" type="presOf" srcId="{40D5AEDB-1F5E-408E-B96D-3A372078AF03}" destId="{5407DF02-9B42-40F8-B222-A626D0C9C9BA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CB66B11D-2F32-4302-B89D-F0F6534D10C7}" type="presParOf" srcId="{5DD24078-37A9-4B43-9E0F-6AA7E139E355}" destId="{9D70C1BA-D7C5-4897-94CC-19C555425DB7}" srcOrd="0" destOrd="0" presId="urn:microsoft.com/office/officeart/2005/8/layout/hierarchy4"/>
    <dgm:cxn modelId="{E60628E1-1F80-4513-AF3B-853AC3145C71}" type="presParOf" srcId="{9D70C1BA-D7C5-4897-94CC-19C555425DB7}" destId="{5407DF02-9B42-40F8-B222-A626D0C9C9BA}" srcOrd="0" destOrd="0" presId="urn:microsoft.com/office/officeart/2005/8/layout/hierarchy4"/>
    <dgm:cxn modelId="{85E2831A-866A-433D-8074-F158B1BA1D54}" type="presParOf" srcId="{9D70C1BA-D7C5-4897-94CC-19C555425DB7}" destId="{468F5594-C99A-4DB5-BA2F-CBC10050D6B3}" srcOrd="1" destOrd="0" presId="urn:microsoft.com/office/officeart/2005/8/layout/hierarchy4"/>
    <dgm:cxn modelId="{2AE9E328-816F-46AE-8314-1248AD5CA915}" type="presParOf" srcId="{9D70C1BA-D7C5-4897-94CC-19C555425DB7}" destId="{6923217B-26C3-483A-AA61-7FC2FAA73AEF}" srcOrd="2" destOrd="0" presId="urn:microsoft.com/office/officeart/2005/8/layout/hierarchy4"/>
    <dgm:cxn modelId="{0EB77433-3833-4DFD-8B9A-2730041B3305}" type="presParOf" srcId="{6923217B-26C3-483A-AA61-7FC2FAA73AEF}" destId="{D2C4DB54-5229-4F2E-A804-F5134B414AFB}" srcOrd="0" destOrd="0" presId="urn:microsoft.com/office/officeart/2005/8/layout/hierarchy4"/>
    <dgm:cxn modelId="{C0AE42AD-1F47-420D-AFB7-ABEA8A180D9D}" type="presParOf" srcId="{D2C4DB54-5229-4F2E-A804-F5134B414AFB}" destId="{9905FD16-7844-4024-B502-47ED498A7E7C}" srcOrd="0" destOrd="0" presId="urn:microsoft.com/office/officeart/2005/8/layout/hierarchy4"/>
    <dgm:cxn modelId="{B143CF7C-669D-4D8F-B249-A5CEA116CCE8}" type="presParOf" srcId="{D2C4DB54-5229-4F2E-A804-F5134B414AFB}" destId="{83E87AED-8ACE-4A5F-A885-DB62289184A5}" srcOrd="1" destOrd="0" presId="urn:microsoft.com/office/officeart/2005/8/layout/hierarchy4"/>
    <dgm:cxn modelId="{78BE5DAD-7C3A-4A65-96FB-2FC763DA006E}" type="presParOf" srcId="{D2C4DB54-5229-4F2E-A804-F5134B414AFB}" destId="{2E0334A7-30C1-4A4C-8E95-F35F8C3E0EA6}" srcOrd="2" destOrd="0" presId="urn:microsoft.com/office/officeart/2005/8/layout/hierarchy4"/>
    <dgm:cxn modelId="{FE3144D5-EB55-4EBF-AF38-BB5F0409E5CF}" type="presParOf" srcId="{2E0334A7-30C1-4A4C-8E95-F35F8C3E0EA6}" destId="{A3576B39-F6B6-4DD5-8ACD-DABF6A2E98EB}" srcOrd="0" destOrd="0" presId="urn:microsoft.com/office/officeart/2005/8/layout/hierarchy4"/>
    <dgm:cxn modelId="{FB395C00-53D1-4369-9FBA-D3B34F15A92C}" type="presParOf" srcId="{A3576B39-F6B6-4DD5-8ACD-DABF6A2E98EB}" destId="{E7FCC8F0-1E94-4FBC-AC19-4BD9133A15A6}" srcOrd="0" destOrd="0" presId="urn:microsoft.com/office/officeart/2005/8/layout/hierarchy4"/>
    <dgm:cxn modelId="{281A8FE9-EE26-43EF-BFA5-A9EC9308BD63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1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 custLinFactNeighborY="3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BB1104D6-DDA3-4F95-B5EC-313CA1223751}" type="presOf" srcId="{90FCD6DB-52FC-4FC7-95EE-FD35E18C381B}" destId="{9905FD16-7844-4024-B502-47ED498A7E7C}" srcOrd="0" destOrd="0" presId="urn:microsoft.com/office/officeart/2005/8/layout/hierarchy4"/>
    <dgm:cxn modelId="{B8F07D41-49F1-4C99-8383-3A5C0C96C8A4}" type="presOf" srcId="{2C00771A-84B8-4F37-A565-D6E770DE6A5F}" destId="{5DD24078-37A9-4B43-9E0F-6AA7E139E355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F69C57A9-303E-4A1F-9A24-CB5ED4A886C8}" type="presOf" srcId="{40D5AEDB-1F5E-408E-B96D-3A372078AF03}" destId="{5407DF02-9B42-40F8-B222-A626D0C9C9BA}" srcOrd="0" destOrd="0" presId="urn:microsoft.com/office/officeart/2005/8/layout/hierarchy4"/>
    <dgm:cxn modelId="{07CE49BE-7E98-428A-BA6D-2C6C8975911A}" type="presOf" srcId="{F1369727-EBA6-4505-8704-0E077BAEB6FD}" destId="{E7FCC8F0-1E94-4FBC-AC19-4BD9133A15A6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00FE96E9-5F07-4B2D-AEE1-0766AA312BEC}" type="presParOf" srcId="{5DD24078-37A9-4B43-9E0F-6AA7E139E355}" destId="{9D70C1BA-D7C5-4897-94CC-19C555425DB7}" srcOrd="0" destOrd="0" presId="urn:microsoft.com/office/officeart/2005/8/layout/hierarchy4"/>
    <dgm:cxn modelId="{59320CFF-9551-4E30-9E0B-2489D1412F53}" type="presParOf" srcId="{9D70C1BA-D7C5-4897-94CC-19C555425DB7}" destId="{5407DF02-9B42-40F8-B222-A626D0C9C9BA}" srcOrd="0" destOrd="0" presId="urn:microsoft.com/office/officeart/2005/8/layout/hierarchy4"/>
    <dgm:cxn modelId="{BA5AB4D8-B0D4-4501-B699-CDA430E85806}" type="presParOf" srcId="{9D70C1BA-D7C5-4897-94CC-19C555425DB7}" destId="{468F5594-C99A-4DB5-BA2F-CBC10050D6B3}" srcOrd="1" destOrd="0" presId="urn:microsoft.com/office/officeart/2005/8/layout/hierarchy4"/>
    <dgm:cxn modelId="{EB714821-E7E9-44E9-A9A4-AF650D202D6E}" type="presParOf" srcId="{9D70C1BA-D7C5-4897-94CC-19C555425DB7}" destId="{6923217B-26C3-483A-AA61-7FC2FAA73AEF}" srcOrd="2" destOrd="0" presId="urn:microsoft.com/office/officeart/2005/8/layout/hierarchy4"/>
    <dgm:cxn modelId="{42C0BADD-B2DE-421D-AF46-98719A18AE0C}" type="presParOf" srcId="{6923217B-26C3-483A-AA61-7FC2FAA73AEF}" destId="{D2C4DB54-5229-4F2E-A804-F5134B414AFB}" srcOrd="0" destOrd="0" presId="urn:microsoft.com/office/officeart/2005/8/layout/hierarchy4"/>
    <dgm:cxn modelId="{0C16E5AF-7FBA-4AB8-944E-F5F790007F49}" type="presParOf" srcId="{D2C4DB54-5229-4F2E-A804-F5134B414AFB}" destId="{9905FD16-7844-4024-B502-47ED498A7E7C}" srcOrd="0" destOrd="0" presId="urn:microsoft.com/office/officeart/2005/8/layout/hierarchy4"/>
    <dgm:cxn modelId="{4292FEB6-4117-4B5C-AA8D-40C5888D6FEE}" type="presParOf" srcId="{D2C4DB54-5229-4F2E-A804-F5134B414AFB}" destId="{83E87AED-8ACE-4A5F-A885-DB62289184A5}" srcOrd="1" destOrd="0" presId="urn:microsoft.com/office/officeart/2005/8/layout/hierarchy4"/>
    <dgm:cxn modelId="{DEC9BFF0-3C19-44C2-BA12-D42B1A729911}" type="presParOf" srcId="{D2C4DB54-5229-4F2E-A804-F5134B414AFB}" destId="{2E0334A7-30C1-4A4C-8E95-F35F8C3E0EA6}" srcOrd="2" destOrd="0" presId="urn:microsoft.com/office/officeart/2005/8/layout/hierarchy4"/>
    <dgm:cxn modelId="{1B84B375-4103-4B60-89B3-2E9D45E5CD6B}" type="presParOf" srcId="{2E0334A7-30C1-4A4C-8E95-F35F8C3E0EA6}" destId="{A3576B39-F6B6-4DD5-8ACD-DABF6A2E98EB}" srcOrd="0" destOrd="0" presId="urn:microsoft.com/office/officeart/2005/8/layout/hierarchy4"/>
    <dgm:cxn modelId="{0355C4C2-AE8D-41FB-A3D1-2F3BE4260027}" type="presParOf" srcId="{A3576B39-F6B6-4DD5-8ACD-DABF6A2E98EB}" destId="{E7FCC8F0-1E94-4FBC-AC19-4BD9133A15A6}" srcOrd="0" destOrd="0" presId="urn:microsoft.com/office/officeart/2005/8/layout/hierarchy4"/>
    <dgm:cxn modelId="{54D96E23-E040-41AA-B854-B5752AFD42F9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3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-3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45440151-2858-48B5-9774-37284AE9715E}" type="presOf" srcId="{40D5AEDB-1F5E-408E-B96D-3A372078AF03}" destId="{5407DF02-9B42-40F8-B222-A626D0C9C9BA}" srcOrd="0" destOrd="0" presId="urn:microsoft.com/office/officeart/2005/8/layout/hierarchy4"/>
    <dgm:cxn modelId="{780FB62C-C563-480A-A1EE-8099F29EE8C8}" type="presOf" srcId="{2C00771A-84B8-4F37-A565-D6E770DE6A5F}" destId="{5DD24078-37A9-4B43-9E0F-6AA7E139E355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4A747799-B4C3-4641-8469-C3091DCF5CB3}" type="presOf" srcId="{F1369727-EBA6-4505-8704-0E077BAEB6FD}" destId="{E7FCC8F0-1E94-4FBC-AC19-4BD9133A15A6}" srcOrd="0" destOrd="0" presId="urn:microsoft.com/office/officeart/2005/8/layout/hierarchy4"/>
    <dgm:cxn modelId="{11B6F3E2-9369-4B63-8895-F39795F707C5}" type="presOf" srcId="{90FCD6DB-52FC-4FC7-95EE-FD35E18C381B}" destId="{9905FD16-7844-4024-B502-47ED498A7E7C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8C709F67-90D7-4720-B32E-5DACD1DD987A}" type="presParOf" srcId="{5DD24078-37A9-4B43-9E0F-6AA7E139E355}" destId="{9D70C1BA-D7C5-4897-94CC-19C555425DB7}" srcOrd="0" destOrd="0" presId="urn:microsoft.com/office/officeart/2005/8/layout/hierarchy4"/>
    <dgm:cxn modelId="{CA98FC69-161B-43E4-A652-4F5C057DD435}" type="presParOf" srcId="{9D70C1BA-D7C5-4897-94CC-19C555425DB7}" destId="{5407DF02-9B42-40F8-B222-A626D0C9C9BA}" srcOrd="0" destOrd="0" presId="urn:microsoft.com/office/officeart/2005/8/layout/hierarchy4"/>
    <dgm:cxn modelId="{8F823D71-17E0-491E-AA74-6C3F3781A24C}" type="presParOf" srcId="{9D70C1BA-D7C5-4897-94CC-19C555425DB7}" destId="{468F5594-C99A-4DB5-BA2F-CBC10050D6B3}" srcOrd="1" destOrd="0" presId="urn:microsoft.com/office/officeart/2005/8/layout/hierarchy4"/>
    <dgm:cxn modelId="{FC2CD3AB-CF83-42E1-B942-19F752A8112C}" type="presParOf" srcId="{9D70C1BA-D7C5-4897-94CC-19C555425DB7}" destId="{6923217B-26C3-483A-AA61-7FC2FAA73AEF}" srcOrd="2" destOrd="0" presId="urn:microsoft.com/office/officeart/2005/8/layout/hierarchy4"/>
    <dgm:cxn modelId="{BF64F15F-DBC4-4795-B1CE-443ED485EB25}" type="presParOf" srcId="{6923217B-26C3-483A-AA61-7FC2FAA73AEF}" destId="{D2C4DB54-5229-4F2E-A804-F5134B414AFB}" srcOrd="0" destOrd="0" presId="urn:microsoft.com/office/officeart/2005/8/layout/hierarchy4"/>
    <dgm:cxn modelId="{25D4E29A-BC89-494F-AF04-49396A2D29E1}" type="presParOf" srcId="{D2C4DB54-5229-4F2E-A804-F5134B414AFB}" destId="{9905FD16-7844-4024-B502-47ED498A7E7C}" srcOrd="0" destOrd="0" presId="urn:microsoft.com/office/officeart/2005/8/layout/hierarchy4"/>
    <dgm:cxn modelId="{CF5F1927-042A-4C1F-A5AA-0076F7799E28}" type="presParOf" srcId="{D2C4DB54-5229-4F2E-A804-F5134B414AFB}" destId="{83E87AED-8ACE-4A5F-A885-DB62289184A5}" srcOrd="1" destOrd="0" presId="urn:microsoft.com/office/officeart/2005/8/layout/hierarchy4"/>
    <dgm:cxn modelId="{78ED5DD8-8E14-4BC0-8B5F-1D22F8D1A48E}" type="presParOf" srcId="{D2C4DB54-5229-4F2E-A804-F5134B414AFB}" destId="{2E0334A7-30C1-4A4C-8E95-F35F8C3E0EA6}" srcOrd="2" destOrd="0" presId="urn:microsoft.com/office/officeart/2005/8/layout/hierarchy4"/>
    <dgm:cxn modelId="{183B44D0-CE1B-4BEA-B786-D5EB5A0587C2}" type="presParOf" srcId="{2E0334A7-30C1-4A4C-8E95-F35F8C3E0EA6}" destId="{A3576B39-F6B6-4DD5-8ACD-DABF6A2E98EB}" srcOrd="0" destOrd="0" presId="urn:microsoft.com/office/officeart/2005/8/layout/hierarchy4"/>
    <dgm:cxn modelId="{9102A04A-4030-4D51-B094-ACF2A5D2B57E}" type="presParOf" srcId="{A3576B39-F6B6-4DD5-8ACD-DABF6A2E98EB}" destId="{E7FCC8F0-1E94-4FBC-AC19-4BD9133A15A6}" srcOrd="0" destOrd="0" presId="urn:microsoft.com/office/officeart/2005/8/layout/hierarchy4"/>
    <dgm:cxn modelId="{C13DB854-F1C3-494B-8059-78BB3E5C852E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F0B450-B57B-4397-9F67-46106465AF3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2B51F07-503A-4CC0-8D53-54BE94596FDB}">
      <dgm:prSet phldrT="[Text]" custT="1"/>
      <dgm:spPr>
        <a:solidFill>
          <a:schemeClr val="accen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/>
            <a:t>Q1</a:t>
          </a:r>
          <a:endParaRPr lang="en-US" sz="2000" dirty="0"/>
        </a:p>
      </dgm:t>
    </dgm:pt>
    <dgm:pt modelId="{9E6AC398-74C0-4911-B71B-C7EF0E8BC1A4}" type="parTrans" cxnId="{4A6252A4-925E-4C92-8C8C-46F51D4D41E4}">
      <dgm:prSet/>
      <dgm:spPr/>
      <dgm:t>
        <a:bodyPr/>
        <a:lstStyle/>
        <a:p>
          <a:endParaRPr lang="en-US"/>
        </a:p>
      </dgm:t>
    </dgm:pt>
    <dgm:pt modelId="{9FA1C3AA-CDC6-4AC4-9926-6438EDC9FAAD}" type="sibTrans" cxnId="{4A6252A4-925E-4C92-8C8C-46F51D4D41E4}">
      <dgm:prSet/>
      <dgm:spPr/>
      <dgm:t>
        <a:bodyPr/>
        <a:lstStyle/>
        <a:p>
          <a:endParaRPr lang="en-US"/>
        </a:p>
      </dgm:t>
    </dgm:pt>
    <dgm:pt modelId="{785E7B85-B28C-4EE6-8223-B33806C8EBFD}">
      <dgm:prSet phldrT="[Text]" custT="1"/>
      <dgm:spPr>
        <a:solidFill>
          <a:schemeClr val="accen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/>
            <a:t>Q2</a:t>
          </a:r>
          <a:endParaRPr lang="en-US" sz="2000" dirty="0"/>
        </a:p>
      </dgm:t>
    </dgm:pt>
    <dgm:pt modelId="{E94C568D-7751-4F71-852F-142D134AA1C9}" type="parTrans" cxnId="{F72FF629-126E-400E-BCDC-7209CC672565}">
      <dgm:prSet/>
      <dgm:spPr/>
      <dgm:t>
        <a:bodyPr/>
        <a:lstStyle/>
        <a:p>
          <a:endParaRPr lang="en-US"/>
        </a:p>
      </dgm:t>
    </dgm:pt>
    <dgm:pt modelId="{C4EDC519-1013-45AA-9455-14EEA3A13467}" type="sibTrans" cxnId="{F72FF629-126E-400E-BCDC-7209CC672565}">
      <dgm:prSet/>
      <dgm:spPr/>
      <dgm:t>
        <a:bodyPr/>
        <a:lstStyle/>
        <a:p>
          <a:endParaRPr lang="en-US"/>
        </a:p>
      </dgm:t>
    </dgm:pt>
    <dgm:pt modelId="{2535A024-8460-43DB-B92B-D5AE45B11611}" type="pres">
      <dgm:prSet presAssocID="{82F0B450-B57B-4397-9F67-46106465AF3E}" presName="compositeShape" presStyleCnt="0">
        <dgm:presLayoutVars>
          <dgm:chMax val="7"/>
          <dgm:dir/>
          <dgm:resizeHandles val="exact"/>
        </dgm:presLayoutVars>
      </dgm:prSet>
      <dgm:spPr/>
    </dgm:pt>
    <dgm:pt modelId="{1B9F1C9D-1777-42CD-9292-BD498C391380}" type="pres">
      <dgm:prSet presAssocID="{F2B51F07-503A-4CC0-8D53-54BE94596FDB}" presName="circ1" presStyleLbl="vennNode1" presStyleIdx="0" presStyleCnt="2"/>
      <dgm:spPr/>
      <dgm:t>
        <a:bodyPr/>
        <a:lstStyle/>
        <a:p>
          <a:endParaRPr lang="en-US"/>
        </a:p>
      </dgm:t>
    </dgm:pt>
    <dgm:pt modelId="{3ADFF027-0271-420D-80AF-D2A5D606EC81}" type="pres">
      <dgm:prSet presAssocID="{F2B51F07-503A-4CC0-8D53-54BE94596FD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30E24-8DD0-4914-9BC2-B43FC28B84F3}" type="pres">
      <dgm:prSet presAssocID="{785E7B85-B28C-4EE6-8223-B33806C8EBFD}" presName="circ2" presStyleLbl="vennNode1" presStyleIdx="1" presStyleCnt="2"/>
      <dgm:spPr/>
      <dgm:t>
        <a:bodyPr/>
        <a:lstStyle/>
        <a:p>
          <a:endParaRPr lang="en-US"/>
        </a:p>
      </dgm:t>
    </dgm:pt>
    <dgm:pt modelId="{C5C9A04B-0298-4474-AD29-44A765C369E9}" type="pres">
      <dgm:prSet presAssocID="{785E7B85-B28C-4EE6-8223-B33806C8EB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6252A4-925E-4C92-8C8C-46F51D4D41E4}" srcId="{82F0B450-B57B-4397-9F67-46106465AF3E}" destId="{F2B51F07-503A-4CC0-8D53-54BE94596FDB}" srcOrd="0" destOrd="0" parTransId="{9E6AC398-74C0-4911-B71B-C7EF0E8BC1A4}" sibTransId="{9FA1C3AA-CDC6-4AC4-9926-6438EDC9FAAD}"/>
    <dgm:cxn modelId="{CBBF3D02-6185-4370-94C1-DE712A53ADFA}" type="presOf" srcId="{785E7B85-B28C-4EE6-8223-B33806C8EBFD}" destId="{D0330E24-8DD0-4914-9BC2-B43FC28B84F3}" srcOrd="0" destOrd="0" presId="urn:microsoft.com/office/officeart/2005/8/layout/venn1"/>
    <dgm:cxn modelId="{F72FF629-126E-400E-BCDC-7209CC672565}" srcId="{82F0B450-B57B-4397-9F67-46106465AF3E}" destId="{785E7B85-B28C-4EE6-8223-B33806C8EBFD}" srcOrd="1" destOrd="0" parTransId="{E94C568D-7751-4F71-852F-142D134AA1C9}" sibTransId="{C4EDC519-1013-45AA-9455-14EEA3A13467}"/>
    <dgm:cxn modelId="{1B1D4A42-750C-45F1-8500-FB68CC314BF6}" type="presOf" srcId="{F2B51F07-503A-4CC0-8D53-54BE94596FDB}" destId="{3ADFF027-0271-420D-80AF-D2A5D606EC81}" srcOrd="1" destOrd="0" presId="urn:microsoft.com/office/officeart/2005/8/layout/venn1"/>
    <dgm:cxn modelId="{D6F8423F-7F0F-4806-8D47-C42D88C668C1}" type="presOf" srcId="{82F0B450-B57B-4397-9F67-46106465AF3E}" destId="{2535A024-8460-43DB-B92B-D5AE45B11611}" srcOrd="0" destOrd="0" presId="urn:microsoft.com/office/officeart/2005/8/layout/venn1"/>
    <dgm:cxn modelId="{AAD425EC-A02E-4DDB-9407-004D437701A2}" type="presOf" srcId="{F2B51F07-503A-4CC0-8D53-54BE94596FDB}" destId="{1B9F1C9D-1777-42CD-9292-BD498C391380}" srcOrd="0" destOrd="0" presId="urn:microsoft.com/office/officeart/2005/8/layout/venn1"/>
    <dgm:cxn modelId="{0953511F-301B-461D-BE0F-9281241E9F9E}" type="presOf" srcId="{785E7B85-B28C-4EE6-8223-B33806C8EBFD}" destId="{C5C9A04B-0298-4474-AD29-44A765C369E9}" srcOrd="1" destOrd="0" presId="urn:microsoft.com/office/officeart/2005/8/layout/venn1"/>
    <dgm:cxn modelId="{3972EDFF-6511-4E3F-A669-B4B4B13538B3}" type="presParOf" srcId="{2535A024-8460-43DB-B92B-D5AE45B11611}" destId="{1B9F1C9D-1777-42CD-9292-BD498C391380}" srcOrd="0" destOrd="0" presId="urn:microsoft.com/office/officeart/2005/8/layout/venn1"/>
    <dgm:cxn modelId="{4F8BA5EC-31F7-4E3F-BD43-3E6765F6E015}" type="presParOf" srcId="{2535A024-8460-43DB-B92B-D5AE45B11611}" destId="{3ADFF027-0271-420D-80AF-D2A5D606EC81}" srcOrd="1" destOrd="0" presId="urn:microsoft.com/office/officeart/2005/8/layout/venn1"/>
    <dgm:cxn modelId="{A9277D90-3F52-41A1-A6E2-0BA35F7419C2}" type="presParOf" srcId="{2535A024-8460-43DB-B92B-D5AE45B11611}" destId="{D0330E24-8DD0-4914-9BC2-B43FC28B84F3}" srcOrd="2" destOrd="0" presId="urn:microsoft.com/office/officeart/2005/8/layout/venn1"/>
    <dgm:cxn modelId="{2F5E751F-604B-4F01-AA64-3313E2763D2C}" type="presParOf" srcId="{2535A024-8460-43DB-B92B-D5AE45B11611}" destId="{C5C9A04B-0298-4474-AD29-44A765C369E9}" srcOrd="3" destOrd="0" presId="urn:microsoft.com/office/officeart/2005/8/layout/venn1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1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 custLinFactNeighborY="3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8A39B5C0-4C14-42C5-B957-4A5827743707}" type="presOf" srcId="{2C00771A-84B8-4F37-A565-D6E770DE6A5F}" destId="{5DD24078-37A9-4B43-9E0F-6AA7E139E355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9F00D8F5-873D-45A8-9071-990E54544887}" type="presOf" srcId="{F1369727-EBA6-4505-8704-0E077BAEB6FD}" destId="{E7FCC8F0-1E94-4FBC-AC19-4BD9133A15A6}" srcOrd="0" destOrd="0" presId="urn:microsoft.com/office/officeart/2005/8/layout/hierarchy4"/>
    <dgm:cxn modelId="{A86EA729-EE65-46A5-ADA3-5FAA1F41F5E9}" type="presOf" srcId="{90FCD6DB-52FC-4FC7-95EE-FD35E18C381B}" destId="{9905FD16-7844-4024-B502-47ED498A7E7C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8BC57B54-0DE6-414F-A39D-5B6C95D53254}" type="presOf" srcId="{40D5AEDB-1F5E-408E-B96D-3A372078AF03}" destId="{5407DF02-9B42-40F8-B222-A626D0C9C9BA}" srcOrd="0" destOrd="0" presId="urn:microsoft.com/office/officeart/2005/8/layout/hierarchy4"/>
    <dgm:cxn modelId="{F5FE574D-5D05-4576-80C1-E52466F0F7E0}" type="presParOf" srcId="{5DD24078-37A9-4B43-9E0F-6AA7E139E355}" destId="{9D70C1BA-D7C5-4897-94CC-19C555425DB7}" srcOrd="0" destOrd="0" presId="urn:microsoft.com/office/officeart/2005/8/layout/hierarchy4"/>
    <dgm:cxn modelId="{548DF398-6FBB-4A5E-94AB-76F9A856DE59}" type="presParOf" srcId="{9D70C1BA-D7C5-4897-94CC-19C555425DB7}" destId="{5407DF02-9B42-40F8-B222-A626D0C9C9BA}" srcOrd="0" destOrd="0" presId="urn:microsoft.com/office/officeart/2005/8/layout/hierarchy4"/>
    <dgm:cxn modelId="{FBA331B3-5CCC-45B5-8BF8-6CB5EEFC2C97}" type="presParOf" srcId="{9D70C1BA-D7C5-4897-94CC-19C555425DB7}" destId="{468F5594-C99A-4DB5-BA2F-CBC10050D6B3}" srcOrd="1" destOrd="0" presId="urn:microsoft.com/office/officeart/2005/8/layout/hierarchy4"/>
    <dgm:cxn modelId="{699BFC16-FCDD-43EE-9D17-297F13F2BA54}" type="presParOf" srcId="{9D70C1BA-D7C5-4897-94CC-19C555425DB7}" destId="{6923217B-26C3-483A-AA61-7FC2FAA73AEF}" srcOrd="2" destOrd="0" presId="urn:microsoft.com/office/officeart/2005/8/layout/hierarchy4"/>
    <dgm:cxn modelId="{569F0272-63AE-4628-A56E-524FDCBA7268}" type="presParOf" srcId="{6923217B-26C3-483A-AA61-7FC2FAA73AEF}" destId="{D2C4DB54-5229-4F2E-A804-F5134B414AFB}" srcOrd="0" destOrd="0" presId="urn:microsoft.com/office/officeart/2005/8/layout/hierarchy4"/>
    <dgm:cxn modelId="{BFC531DA-6E4E-4775-86C3-F18F291D5A25}" type="presParOf" srcId="{D2C4DB54-5229-4F2E-A804-F5134B414AFB}" destId="{9905FD16-7844-4024-B502-47ED498A7E7C}" srcOrd="0" destOrd="0" presId="urn:microsoft.com/office/officeart/2005/8/layout/hierarchy4"/>
    <dgm:cxn modelId="{A438C98E-A793-40F0-A7D4-0FD3C243FC49}" type="presParOf" srcId="{D2C4DB54-5229-4F2E-A804-F5134B414AFB}" destId="{83E87AED-8ACE-4A5F-A885-DB62289184A5}" srcOrd="1" destOrd="0" presId="urn:microsoft.com/office/officeart/2005/8/layout/hierarchy4"/>
    <dgm:cxn modelId="{6C770908-0EE1-4739-B0C2-6E3E984015EC}" type="presParOf" srcId="{D2C4DB54-5229-4F2E-A804-F5134B414AFB}" destId="{2E0334A7-30C1-4A4C-8E95-F35F8C3E0EA6}" srcOrd="2" destOrd="0" presId="urn:microsoft.com/office/officeart/2005/8/layout/hierarchy4"/>
    <dgm:cxn modelId="{6D0AD4B4-885E-4A7C-B685-0F426F08DD45}" type="presParOf" srcId="{2E0334A7-30C1-4A4C-8E95-F35F8C3E0EA6}" destId="{A3576B39-F6B6-4DD5-8ACD-DABF6A2E98EB}" srcOrd="0" destOrd="0" presId="urn:microsoft.com/office/officeart/2005/8/layout/hierarchy4"/>
    <dgm:cxn modelId="{0D56C581-79B9-4CD2-892A-38CB982FF0F4}" type="presParOf" srcId="{A3576B39-F6B6-4DD5-8ACD-DABF6A2E98EB}" destId="{E7FCC8F0-1E94-4FBC-AC19-4BD9133A15A6}" srcOrd="0" destOrd="0" presId="urn:microsoft.com/office/officeart/2005/8/layout/hierarchy4"/>
    <dgm:cxn modelId="{7046759D-3C1A-4164-BC92-D059230EE7D2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3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-3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F85CB8FF-D033-45D4-8649-237D53CE52E1}" type="presOf" srcId="{2C00771A-84B8-4F37-A565-D6E770DE6A5F}" destId="{5DD24078-37A9-4B43-9E0F-6AA7E139E355}" srcOrd="0" destOrd="0" presId="urn:microsoft.com/office/officeart/2005/8/layout/hierarchy4"/>
    <dgm:cxn modelId="{832582BC-A79C-4F54-8C6D-D21666D2A068}" type="presOf" srcId="{90FCD6DB-52FC-4FC7-95EE-FD35E18C381B}" destId="{9905FD16-7844-4024-B502-47ED498A7E7C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496C7046-AEED-469B-9033-52F71DE254D2}" type="presOf" srcId="{40D5AEDB-1F5E-408E-B96D-3A372078AF03}" destId="{5407DF02-9B42-40F8-B222-A626D0C9C9BA}" srcOrd="0" destOrd="0" presId="urn:microsoft.com/office/officeart/2005/8/layout/hierarchy4"/>
    <dgm:cxn modelId="{345E68C0-3B16-434F-9B28-8A0ABFA505A4}" type="presOf" srcId="{F1369727-EBA6-4505-8704-0E077BAEB6FD}" destId="{E7FCC8F0-1E94-4FBC-AC19-4BD9133A15A6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9146023C-2DD5-4E10-B086-31192C969A36}" type="presParOf" srcId="{5DD24078-37A9-4B43-9E0F-6AA7E139E355}" destId="{9D70C1BA-D7C5-4897-94CC-19C555425DB7}" srcOrd="0" destOrd="0" presId="urn:microsoft.com/office/officeart/2005/8/layout/hierarchy4"/>
    <dgm:cxn modelId="{F754F3C4-5F4A-4B48-A57A-32914B7C11B9}" type="presParOf" srcId="{9D70C1BA-D7C5-4897-94CC-19C555425DB7}" destId="{5407DF02-9B42-40F8-B222-A626D0C9C9BA}" srcOrd="0" destOrd="0" presId="urn:microsoft.com/office/officeart/2005/8/layout/hierarchy4"/>
    <dgm:cxn modelId="{D19A228B-6691-4786-B5E7-0410DD77ED69}" type="presParOf" srcId="{9D70C1BA-D7C5-4897-94CC-19C555425DB7}" destId="{468F5594-C99A-4DB5-BA2F-CBC10050D6B3}" srcOrd="1" destOrd="0" presId="urn:microsoft.com/office/officeart/2005/8/layout/hierarchy4"/>
    <dgm:cxn modelId="{2C07A074-65CD-4263-9F94-9C3B45A84659}" type="presParOf" srcId="{9D70C1BA-D7C5-4897-94CC-19C555425DB7}" destId="{6923217B-26C3-483A-AA61-7FC2FAA73AEF}" srcOrd="2" destOrd="0" presId="urn:microsoft.com/office/officeart/2005/8/layout/hierarchy4"/>
    <dgm:cxn modelId="{1804A4D2-5668-440C-9E31-791D5DEE88F3}" type="presParOf" srcId="{6923217B-26C3-483A-AA61-7FC2FAA73AEF}" destId="{D2C4DB54-5229-4F2E-A804-F5134B414AFB}" srcOrd="0" destOrd="0" presId="urn:microsoft.com/office/officeart/2005/8/layout/hierarchy4"/>
    <dgm:cxn modelId="{932361C4-AC83-44C3-9650-85880CDF2F0C}" type="presParOf" srcId="{D2C4DB54-5229-4F2E-A804-F5134B414AFB}" destId="{9905FD16-7844-4024-B502-47ED498A7E7C}" srcOrd="0" destOrd="0" presId="urn:microsoft.com/office/officeart/2005/8/layout/hierarchy4"/>
    <dgm:cxn modelId="{BE9542F7-4718-4F6E-AD40-F15D6FA57F98}" type="presParOf" srcId="{D2C4DB54-5229-4F2E-A804-F5134B414AFB}" destId="{83E87AED-8ACE-4A5F-A885-DB62289184A5}" srcOrd="1" destOrd="0" presId="urn:microsoft.com/office/officeart/2005/8/layout/hierarchy4"/>
    <dgm:cxn modelId="{DF0D63AD-6E13-4AEA-976D-338ADBA45B42}" type="presParOf" srcId="{D2C4DB54-5229-4F2E-A804-F5134B414AFB}" destId="{2E0334A7-30C1-4A4C-8E95-F35F8C3E0EA6}" srcOrd="2" destOrd="0" presId="urn:microsoft.com/office/officeart/2005/8/layout/hierarchy4"/>
    <dgm:cxn modelId="{3DA33591-C190-4CA4-8E87-C2349C500BDF}" type="presParOf" srcId="{2E0334A7-30C1-4A4C-8E95-F35F8C3E0EA6}" destId="{A3576B39-F6B6-4DD5-8ACD-DABF6A2E98EB}" srcOrd="0" destOrd="0" presId="urn:microsoft.com/office/officeart/2005/8/layout/hierarchy4"/>
    <dgm:cxn modelId="{26FDE008-1553-4F4F-9242-F8A96C378597}" type="presParOf" srcId="{A3576B39-F6B6-4DD5-8ACD-DABF6A2E98EB}" destId="{E7FCC8F0-1E94-4FBC-AC19-4BD9133A15A6}" srcOrd="0" destOrd="0" presId="urn:microsoft.com/office/officeart/2005/8/layout/hierarchy4"/>
    <dgm:cxn modelId="{D02EB65E-2407-45DD-B5BB-0A1F10B6B61A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1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 custLinFactNeighborY="3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6E17BF00-ADC6-4BA3-A82A-5F772080AA78}" type="presOf" srcId="{90FCD6DB-52FC-4FC7-95EE-FD35E18C381B}" destId="{9905FD16-7844-4024-B502-47ED498A7E7C}" srcOrd="0" destOrd="0" presId="urn:microsoft.com/office/officeart/2005/8/layout/hierarchy4"/>
    <dgm:cxn modelId="{34B78B4B-F4C2-4DBE-B4ED-3AF9EEBFEA29}" type="presOf" srcId="{40D5AEDB-1F5E-408E-B96D-3A372078AF03}" destId="{5407DF02-9B42-40F8-B222-A626D0C9C9BA}" srcOrd="0" destOrd="0" presId="urn:microsoft.com/office/officeart/2005/8/layout/hierarchy4"/>
    <dgm:cxn modelId="{CB4B64C3-2EF2-4518-A71B-09838CFAF559}" type="presOf" srcId="{F1369727-EBA6-4505-8704-0E077BAEB6FD}" destId="{E7FCC8F0-1E94-4FBC-AC19-4BD9133A15A6}" srcOrd="0" destOrd="0" presId="urn:microsoft.com/office/officeart/2005/8/layout/hierarchy4"/>
    <dgm:cxn modelId="{8388C6DB-4F32-4C91-99BF-8F0F26AED3BF}" type="presOf" srcId="{2C00771A-84B8-4F37-A565-D6E770DE6A5F}" destId="{5DD24078-37A9-4B43-9E0F-6AA7E139E355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2FB669F3-F956-4867-824C-BE251AE9F3DA}" type="presParOf" srcId="{5DD24078-37A9-4B43-9E0F-6AA7E139E355}" destId="{9D70C1BA-D7C5-4897-94CC-19C555425DB7}" srcOrd="0" destOrd="0" presId="urn:microsoft.com/office/officeart/2005/8/layout/hierarchy4"/>
    <dgm:cxn modelId="{891052EA-F330-4EE6-AC97-43D84D70F0EE}" type="presParOf" srcId="{9D70C1BA-D7C5-4897-94CC-19C555425DB7}" destId="{5407DF02-9B42-40F8-B222-A626D0C9C9BA}" srcOrd="0" destOrd="0" presId="urn:microsoft.com/office/officeart/2005/8/layout/hierarchy4"/>
    <dgm:cxn modelId="{762095D0-B411-4B29-B1D3-7F42D3BB38D5}" type="presParOf" srcId="{9D70C1BA-D7C5-4897-94CC-19C555425DB7}" destId="{468F5594-C99A-4DB5-BA2F-CBC10050D6B3}" srcOrd="1" destOrd="0" presId="urn:microsoft.com/office/officeart/2005/8/layout/hierarchy4"/>
    <dgm:cxn modelId="{9D3CA79A-D5B0-48DC-A30B-8A04BD2FF1AD}" type="presParOf" srcId="{9D70C1BA-D7C5-4897-94CC-19C555425DB7}" destId="{6923217B-26C3-483A-AA61-7FC2FAA73AEF}" srcOrd="2" destOrd="0" presId="urn:microsoft.com/office/officeart/2005/8/layout/hierarchy4"/>
    <dgm:cxn modelId="{6370EC44-23D3-4288-9DE1-F9DA92E4E052}" type="presParOf" srcId="{6923217B-26C3-483A-AA61-7FC2FAA73AEF}" destId="{D2C4DB54-5229-4F2E-A804-F5134B414AFB}" srcOrd="0" destOrd="0" presId="urn:microsoft.com/office/officeart/2005/8/layout/hierarchy4"/>
    <dgm:cxn modelId="{B375C0DB-27AE-46E9-B6A8-3BB65ED03A1C}" type="presParOf" srcId="{D2C4DB54-5229-4F2E-A804-F5134B414AFB}" destId="{9905FD16-7844-4024-B502-47ED498A7E7C}" srcOrd="0" destOrd="0" presId="urn:microsoft.com/office/officeart/2005/8/layout/hierarchy4"/>
    <dgm:cxn modelId="{23164AB9-063E-41E0-8F65-80116C47770E}" type="presParOf" srcId="{D2C4DB54-5229-4F2E-A804-F5134B414AFB}" destId="{83E87AED-8ACE-4A5F-A885-DB62289184A5}" srcOrd="1" destOrd="0" presId="urn:microsoft.com/office/officeart/2005/8/layout/hierarchy4"/>
    <dgm:cxn modelId="{C1103813-9BAB-43C4-9C4E-BF065C32FC10}" type="presParOf" srcId="{D2C4DB54-5229-4F2E-A804-F5134B414AFB}" destId="{2E0334A7-30C1-4A4C-8E95-F35F8C3E0EA6}" srcOrd="2" destOrd="0" presId="urn:microsoft.com/office/officeart/2005/8/layout/hierarchy4"/>
    <dgm:cxn modelId="{D330C055-D2A7-4B47-ADED-4E6AF1F57F34}" type="presParOf" srcId="{2E0334A7-30C1-4A4C-8E95-F35F8C3E0EA6}" destId="{A3576B39-F6B6-4DD5-8ACD-DABF6A2E98EB}" srcOrd="0" destOrd="0" presId="urn:microsoft.com/office/officeart/2005/8/layout/hierarchy4"/>
    <dgm:cxn modelId="{1EB1BD67-7E75-47A7-BB63-F6BFCA84433F}" type="presParOf" srcId="{A3576B39-F6B6-4DD5-8ACD-DABF6A2E98EB}" destId="{E7FCC8F0-1E94-4FBC-AC19-4BD9133A15A6}" srcOrd="0" destOrd="0" presId="urn:microsoft.com/office/officeart/2005/8/layout/hierarchy4"/>
    <dgm:cxn modelId="{0ED4A5F0-0F6E-4D2B-979F-CD383574C3AC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3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-3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140F42BA-C4D4-453B-B33F-A1029B532D99}" type="presOf" srcId="{2C00771A-84B8-4F37-A565-D6E770DE6A5F}" destId="{5DD24078-37A9-4B43-9E0F-6AA7E139E355}" srcOrd="0" destOrd="0" presId="urn:microsoft.com/office/officeart/2005/8/layout/hierarchy4"/>
    <dgm:cxn modelId="{1046178D-43F9-42E3-9F1C-2840E9952D09}" type="presOf" srcId="{40D5AEDB-1F5E-408E-B96D-3A372078AF03}" destId="{5407DF02-9B42-40F8-B222-A626D0C9C9BA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349B2898-8C82-4CE5-8C50-433375E5DE53}" type="presOf" srcId="{90FCD6DB-52FC-4FC7-95EE-FD35E18C381B}" destId="{9905FD16-7844-4024-B502-47ED498A7E7C}" srcOrd="0" destOrd="0" presId="urn:microsoft.com/office/officeart/2005/8/layout/hierarchy4"/>
    <dgm:cxn modelId="{1482CE92-F9D7-4CF8-84BB-AEE0553EA4F5}" type="presOf" srcId="{F1369727-EBA6-4505-8704-0E077BAEB6FD}" destId="{E7FCC8F0-1E94-4FBC-AC19-4BD9133A15A6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ED474C0B-8031-443E-AE9C-D8E25F08EA0B}" type="presParOf" srcId="{5DD24078-37A9-4B43-9E0F-6AA7E139E355}" destId="{9D70C1BA-D7C5-4897-94CC-19C555425DB7}" srcOrd="0" destOrd="0" presId="urn:microsoft.com/office/officeart/2005/8/layout/hierarchy4"/>
    <dgm:cxn modelId="{B077D4C3-4E3C-4568-B6EA-4977BF1BED80}" type="presParOf" srcId="{9D70C1BA-D7C5-4897-94CC-19C555425DB7}" destId="{5407DF02-9B42-40F8-B222-A626D0C9C9BA}" srcOrd="0" destOrd="0" presId="urn:microsoft.com/office/officeart/2005/8/layout/hierarchy4"/>
    <dgm:cxn modelId="{8FC55611-8CCB-4F8E-BCAF-EDCE1AF1FA92}" type="presParOf" srcId="{9D70C1BA-D7C5-4897-94CC-19C555425DB7}" destId="{468F5594-C99A-4DB5-BA2F-CBC10050D6B3}" srcOrd="1" destOrd="0" presId="urn:microsoft.com/office/officeart/2005/8/layout/hierarchy4"/>
    <dgm:cxn modelId="{3DF3652E-2DA1-4D79-A86A-B2EB7D4511E5}" type="presParOf" srcId="{9D70C1BA-D7C5-4897-94CC-19C555425DB7}" destId="{6923217B-26C3-483A-AA61-7FC2FAA73AEF}" srcOrd="2" destOrd="0" presId="urn:microsoft.com/office/officeart/2005/8/layout/hierarchy4"/>
    <dgm:cxn modelId="{5A19B7D0-96C4-44BC-99A9-69D0578B2118}" type="presParOf" srcId="{6923217B-26C3-483A-AA61-7FC2FAA73AEF}" destId="{D2C4DB54-5229-4F2E-A804-F5134B414AFB}" srcOrd="0" destOrd="0" presId="urn:microsoft.com/office/officeart/2005/8/layout/hierarchy4"/>
    <dgm:cxn modelId="{3B215516-14ED-4DE2-B6E9-9E20E0D247E8}" type="presParOf" srcId="{D2C4DB54-5229-4F2E-A804-F5134B414AFB}" destId="{9905FD16-7844-4024-B502-47ED498A7E7C}" srcOrd="0" destOrd="0" presId="urn:microsoft.com/office/officeart/2005/8/layout/hierarchy4"/>
    <dgm:cxn modelId="{5189EA64-5473-4C72-9706-655041C1FCC0}" type="presParOf" srcId="{D2C4DB54-5229-4F2E-A804-F5134B414AFB}" destId="{83E87AED-8ACE-4A5F-A885-DB62289184A5}" srcOrd="1" destOrd="0" presId="urn:microsoft.com/office/officeart/2005/8/layout/hierarchy4"/>
    <dgm:cxn modelId="{79D22FF5-DF76-4FD4-8320-43292FD87B3D}" type="presParOf" srcId="{D2C4DB54-5229-4F2E-A804-F5134B414AFB}" destId="{2E0334A7-30C1-4A4C-8E95-F35F8C3E0EA6}" srcOrd="2" destOrd="0" presId="urn:microsoft.com/office/officeart/2005/8/layout/hierarchy4"/>
    <dgm:cxn modelId="{B2AF9320-63CD-47D0-A9FF-E1CAAE0D346C}" type="presParOf" srcId="{2E0334A7-30C1-4A4C-8E95-F35F8C3E0EA6}" destId="{A3576B39-F6B6-4DD5-8ACD-DABF6A2E98EB}" srcOrd="0" destOrd="0" presId="urn:microsoft.com/office/officeart/2005/8/layout/hierarchy4"/>
    <dgm:cxn modelId="{4545ABDF-5ACB-4E22-B9F0-43A2B22074EF}" type="presParOf" srcId="{A3576B39-F6B6-4DD5-8ACD-DABF6A2E98EB}" destId="{E7FCC8F0-1E94-4FBC-AC19-4BD9133A15A6}" srcOrd="0" destOrd="0" presId="urn:microsoft.com/office/officeart/2005/8/layout/hierarchy4"/>
    <dgm:cxn modelId="{F767DD9D-1402-41BC-8F84-662144FBD447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1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 custLinFactNeighborY="3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A1561388-12A8-4B42-9486-5BB8485046CC}" type="presOf" srcId="{F1369727-EBA6-4505-8704-0E077BAEB6FD}" destId="{E7FCC8F0-1E94-4FBC-AC19-4BD9133A15A6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F6D56C34-3B8B-427B-8B62-B80A9F48DBE7}" type="presOf" srcId="{40D5AEDB-1F5E-408E-B96D-3A372078AF03}" destId="{5407DF02-9B42-40F8-B222-A626D0C9C9BA}" srcOrd="0" destOrd="0" presId="urn:microsoft.com/office/officeart/2005/8/layout/hierarchy4"/>
    <dgm:cxn modelId="{05EA827A-A44D-4747-952B-4920B5C2E3BB}" type="presOf" srcId="{90FCD6DB-52FC-4FC7-95EE-FD35E18C381B}" destId="{9905FD16-7844-4024-B502-47ED498A7E7C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5DD862C3-5891-4888-BE15-8069215501D0}" type="presOf" srcId="{2C00771A-84B8-4F37-A565-D6E770DE6A5F}" destId="{5DD24078-37A9-4B43-9E0F-6AA7E139E355}" srcOrd="0" destOrd="0" presId="urn:microsoft.com/office/officeart/2005/8/layout/hierarchy4"/>
    <dgm:cxn modelId="{AD52120E-FFB8-4634-8BAA-1E660B00DEAF}" type="presParOf" srcId="{5DD24078-37A9-4B43-9E0F-6AA7E139E355}" destId="{9D70C1BA-D7C5-4897-94CC-19C555425DB7}" srcOrd="0" destOrd="0" presId="urn:microsoft.com/office/officeart/2005/8/layout/hierarchy4"/>
    <dgm:cxn modelId="{527C2BE4-6E20-4A32-B405-A356464B6639}" type="presParOf" srcId="{9D70C1BA-D7C5-4897-94CC-19C555425DB7}" destId="{5407DF02-9B42-40F8-B222-A626D0C9C9BA}" srcOrd="0" destOrd="0" presId="urn:microsoft.com/office/officeart/2005/8/layout/hierarchy4"/>
    <dgm:cxn modelId="{9F7C529C-75B6-4FB3-BF5A-1576BEFFEEF2}" type="presParOf" srcId="{9D70C1BA-D7C5-4897-94CC-19C555425DB7}" destId="{468F5594-C99A-4DB5-BA2F-CBC10050D6B3}" srcOrd="1" destOrd="0" presId="urn:microsoft.com/office/officeart/2005/8/layout/hierarchy4"/>
    <dgm:cxn modelId="{31EB7415-B707-45F3-A65A-CD1230F8BD47}" type="presParOf" srcId="{9D70C1BA-D7C5-4897-94CC-19C555425DB7}" destId="{6923217B-26C3-483A-AA61-7FC2FAA73AEF}" srcOrd="2" destOrd="0" presId="urn:microsoft.com/office/officeart/2005/8/layout/hierarchy4"/>
    <dgm:cxn modelId="{050588AE-36A6-436F-8BED-107A1B59255E}" type="presParOf" srcId="{6923217B-26C3-483A-AA61-7FC2FAA73AEF}" destId="{D2C4DB54-5229-4F2E-A804-F5134B414AFB}" srcOrd="0" destOrd="0" presId="urn:microsoft.com/office/officeart/2005/8/layout/hierarchy4"/>
    <dgm:cxn modelId="{1DB146CB-72E4-494E-B0E2-E551FE067502}" type="presParOf" srcId="{D2C4DB54-5229-4F2E-A804-F5134B414AFB}" destId="{9905FD16-7844-4024-B502-47ED498A7E7C}" srcOrd="0" destOrd="0" presId="urn:microsoft.com/office/officeart/2005/8/layout/hierarchy4"/>
    <dgm:cxn modelId="{22996884-977D-4739-9304-AEC673A6AE60}" type="presParOf" srcId="{D2C4DB54-5229-4F2E-A804-F5134B414AFB}" destId="{83E87AED-8ACE-4A5F-A885-DB62289184A5}" srcOrd="1" destOrd="0" presId="urn:microsoft.com/office/officeart/2005/8/layout/hierarchy4"/>
    <dgm:cxn modelId="{FF111931-69D3-4509-B22F-42E157EA54D7}" type="presParOf" srcId="{D2C4DB54-5229-4F2E-A804-F5134B414AFB}" destId="{2E0334A7-30C1-4A4C-8E95-F35F8C3E0EA6}" srcOrd="2" destOrd="0" presId="urn:microsoft.com/office/officeart/2005/8/layout/hierarchy4"/>
    <dgm:cxn modelId="{74C6892F-4A62-4242-BB3E-4CCF4812D365}" type="presParOf" srcId="{2E0334A7-30C1-4A4C-8E95-F35F8C3E0EA6}" destId="{A3576B39-F6B6-4DD5-8ACD-DABF6A2E98EB}" srcOrd="0" destOrd="0" presId="urn:microsoft.com/office/officeart/2005/8/layout/hierarchy4"/>
    <dgm:cxn modelId="{722C4CCF-A67F-4E62-AE90-83C3DC7B797C}" type="presParOf" srcId="{A3576B39-F6B6-4DD5-8ACD-DABF6A2E98EB}" destId="{E7FCC8F0-1E94-4FBC-AC19-4BD9133A15A6}" srcOrd="0" destOrd="0" presId="urn:microsoft.com/office/officeart/2005/8/layout/hierarchy4"/>
    <dgm:cxn modelId="{92D7C1DC-36C5-4B81-9133-B71A60296BDF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3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-3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5C34A394-2FDB-4B40-B916-13F04337D534}" type="presOf" srcId="{2C00771A-84B8-4F37-A565-D6E770DE6A5F}" destId="{5DD24078-37A9-4B43-9E0F-6AA7E139E355}" srcOrd="0" destOrd="0" presId="urn:microsoft.com/office/officeart/2005/8/layout/hierarchy4"/>
    <dgm:cxn modelId="{F7DC1114-904C-48F6-8D5B-7ED138FF8132}" type="presOf" srcId="{F1369727-EBA6-4505-8704-0E077BAEB6FD}" destId="{E7FCC8F0-1E94-4FBC-AC19-4BD9133A15A6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64392A4E-D285-4815-9FEA-42ABCB205E59}" type="presOf" srcId="{40D5AEDB-1F5E-408E-B96D-3A372078AF03}" destId="{5407DF02-9B42-40F8-B222-A626D0C9C9BA}" srcOrd="0" destOrd="0" presId="urn:microsoft.com/office/officeart/2005/8/layout/hierarchy4"/>
    <dgm:cxn modelId="{658D2283-D262-48BC-8140-45A7C8904397}" type="presOf" srcId="{90FCD6DB-52FC-4FC7-95EE-FD35E18C381B}" destId="{9905FD16-7844-4024-B502-47ED498A7E7C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6E79A370-E14B-4422-8CC9-14ED121DBD66}" type="presParOf" srcId="{5DD24078-37A9-4B43-9E0F-6AA7E139E355}" destId="{9D70C1BA-D7C5-4897-94CC-19C555425DB7}" srcOrd="0" destOrd="0" presId="urn:microsoft.com/office/officeart/2005/8/layout/hierarchy4"/>
    <dgm:cxn modelId="{DD0E24C1-0B65-4CCD-AD3C-362F6D4DA942}" type="presParOf" srcId="{9D70C1BA-D7C5-4897-94CC-19C555425DB7}" destId="{5407DF02-9B42-40F8-B222-A626D0C9C9BA}" srcOrd="0" destOrd="0" presId="urn:microsoft.com/office/officeart/2005/8/layout/hierarchy4"/>
    <dgm:cxn modelId="{D2084FF6-8DAC-4A73-A6FB-3983B3A6F436}" type="presParOf" srcId="{9D70C1BA-D7C5-4897-94CC-19C555425DB7}" destId="{468F5594-C99A-4DB5-BA2F-CBC10050D6B3}" srcOrd="1" destOrd="0" presId="urn:microsoft.com/office/officeart/2005/8/layout/hierarchy4"/>
    <dgm:cxn modelId="{9CA2AC14-48BF-4A94-9DCA-4ECE4071FAF2}" type="presParOf" srcId="{9D70C1BA-D7C5-4897-94CC-19C555425DB7}" destId="{6923217B-26C3-483A-AA61-7FC2FAA73AEF}" srcOrd="2" destOrd="0" presId="urn:microsoft.com/office/officeart/2005/8/layout/hierarchy4"/>
    <dgm:cxn modelId="{03E27CDD-71C2-4D0D-8B50-1F35759DB9D3}" type="presParOf" srcId="{6923217B-26C3-483A-AA61-7FC2FAA73AEF}" destId="{D2C4DB54-5229-4F2E-A804-F5134B414AFB}" srcOrd="0" destOrd="0" presId="urn:microsoft.com/office/officeart/2005/8/layout/hierarchy4"/>
    <dgm:cxn modelId="{3CD5B769-E2CD-478E-9180-76ECC95F9902}" type="presParOf" srcId="{D2C4DB54-5229-4F2E-A804-F5134B414AFB}" destId="{9905FD16-7844-4024-B502-47ED498A7E7C}" srcOrd="0" destOrd="0" presId="urn:microsoft.com/office/officeart/2005/8/layout/hierarchy4"/>
    <dgm:cxn modelId="{2D448C8F-39E8-4720-95BC-2648DEABF40A}" type="presParOf" srcId="{D2C4DB54-5229-4F2E-A804-F5134B414AFB}" destId="{83E87AED-8ACE-4A5F-A885-DB62289184A5}" srcOrd="1" destOrd="0" presId="urn:microsoft.com/office/officeart/2005/8/layout/hierarchy4"/>
    <dgm:cxn modelId="{ADBE73DB-45C5-4B48-813C-1A419AC7124E}" type="presParOf" srcId="{D2C4DB54-5229-4F2E-A804-F5134B414AFB}" destId="{2E0334A7-30C1-4A4C-8E95-F35F8C3E0EA6}" srcOrd="2" destOrd="0" presId="urn:microsoft.com/office/officeart/2005/8/layout/hierarchy4"/>
    <dgm:cxn modelId="{56BDC87A-F48E-4E94-A1A2-D41FF21A39B1}" type="presParOf" srcId="{2E0334A7-30C1-4A4C-8E95-F35F8C3E0EA6}" destId="{A3576B39-F6B6-4DD5-8ACD-DABF6A2E98EB}" srcOrd="0" destOrd="0" presId="urn:microsoft.com/office/officeart/2005/8/layout/hierarchy4"/>
    <dgm:cxn modelId="{89709247-1F65-4E45-886E-A91F090718F2}" type="presParOf" srcId="{A3576B39-F6B6-4DD5-8ACD-DABF6A2E98EB}" destId="{E7FCC8F0-1E94-4FBC-AC19-4BD9133A15A6}" srcOrd="0" destOrd="0" presId="urn:microsoft.com/office/officeart/2005/8/layout/hierarchy4"/>
    <dgm:cxn modelId="{9AD5F07F-3655-4E6D-B002-F5DA1E7B8E33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1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 custLinFactNeighborY="3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DC7476D0-0B23-4AE4-8020-C238FCC118B0}" type="presOf" srcId="{90FCD6DB-52FC-4FC7-95EE-FD35E18C381B}" destId="{9905FD16-7844-4024-B502-47ED498A7E7C}" srcOrd="0" destOrd="0" presId="urn:microsoft.com/office/officeart/2005/8/layout/hierarchy4"/>
    <dgm:cxn modelId="{CB9B3111-AFED-41BC-AB3F-592AC7EE8EB3}" type="presOf" srcId="{40D5AEDB-1F5E-408E-B96D-3A372078AF03}" destId="{5407DF02-9B42-40F8-B222-A626D0C9C9BA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C5B2A2DF-81BE-421F-94FE-A3267CA289A1}" type="presOf" srcId="{F1369727-EBA6-4505-8704-0E077BAEB6FD}" destId="{E7FCC8F0-1E94-4FBC-AC19-4BD9133A15A6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616C5E52-69F4-4224-8181-FE2FDAB29361}" type="presOf" srcId="{2C00771A-84B8-4F37-A565-D6E770DE6A5F}" destId="{5DD24078-37A9-4B43-9E0F-6AA7E139E355}" srcOrd="0" destOrd="0" presId="urn:microsoft.com/office/officeart/2005/8/layout/hierarchy4"/>
    <dgm:cxn modelId="{600C065A-6BFB-4573-B4D0-42376BE8A171}" type="presParOf" srcId="{5DD24078-37A9-4B43-9E0F-6AA7E139E355}" destId="{9D70C1BA-D7C5-4897-94CC-19C555425DB7}" srcOrd="0" destOrd="0" presId="urn:microsoft.com/office/officeart/2005/8/layout/hierarchy4"/>
    <dgm:cxn modelId="{732C5329-274D-4988-BFBA-B4783D80AA51}" type="presParOf" srcId="{9D70C1BA-D7C5-4897-94CC-19C555425DB7}" destId="{5407DF02-9B42-40F8-B222-A626D0C9C9BA}" srcOrd="0" destOrd="0" presId="urn:microsoft.com/office/officeart/2005/8/layout/hierarchy4"/>
    <dgm:cxn modelId="{55A24152-D48D-47C8-92DD-0093B56129FE}" type="presParOf" srcId="{9D70C1BA-D7C5-4897-94CC-19C555425DB7}" destId="{468F5594-C99A-4DB5-BA2F-CBC10050D6B3}" srcOrd="1" destOrd="0" presId="urn:microsoft.com/office/officeart/2005/8/layout/hierarchy4"/>
    <dgm:cxn modelId="{89D842DD-03C3-4E44-9D52-8893660FA321}" type="presParOf" srcId="{9D70C1BA-D7C5-4897-94CC-19C555425DB7}" destId="{6923217B-26C3-483A-AA61-7FC2FAA73AEF}" srcOrd="2" destOrd="0" presId="urn:microsoft.com/office/officeart/2005/8/layout/hierarchy4"/>
    <dgm:cxn modelId="{03DE6F19-C4A8-4596-BE4B-DF3CED8C299E}" type="presParOf" srcId="{6923217B-26C3-483A-AA61-7FC2FAA73AEF}" destId="{D2C4DB54-5229-4F2E-A804-F5134B414AFB}" srcOrd="0" destOrd="0" presId="urn:microsoft.com/office/officeart/2005/8/layout/hierarchy4"/>
    <dgm:cxn modelId="{16A2E656-B7E3-4BDE-8E57-2ACA5F658F36}" type="presParOf" srcId="{D2C4DB54-5229-4F2E-A804-F5134B414AFB}" destId="{9905FD16-7844-4024-B502-47ED498A7E7C}" srcOrd="0" destOrd="0" presId="urn:microsoft.com/office/officeart/2005/8/layout/hierarchy4"/>
    <dgm:cxn modelId="{DC444E43-BB1D-46E8-92FD-F81DF0049529}" type="presParOf" srcId="{D2C4DB54-5229-4F2E-A804-F5134B414AFB}" destId="{83E87AED-8ACE-4A5F-A885-DB62289184A5}" srcOrd="1" destOrd="0" presId="urn:microsoft.com/office/officeart/2005/8/layout/hierarchy4"/>
    <dgm:cxn modelId="{55B85675-847D-48BF-B1E5-3E23EEBDAB66}" type="presParOf" srcId="{D2C4DB54-5229-4F2E-A804-F5134B414AFB}" destId="{2E0334A7-30C1-4A4C-8E95-F35F8C3E0EA6}" srcOrd="2" destOrd="0" presId="urn:microsoft.com/office/officeart/2005/8/layout/hierarchy4"/>
    <dgm:cxn modelId="{90B048C6-42FE-49B9-BD05-80F2E1FB05B9}" type="presParOf" srcId="{2E0334A7-30C1-4A4C-8E95-F35F8C3E0EA6}" destId="{A3576B39-F6B6-4DD5-8ACD-DABF6A2E98EB}" srcOrd="0" destOrd="0" presId="urn:microsoft.com/office/officeart/2005/8/layout/hierarchy4"/>
    <dgm:cxn modelId="{26ADF234-C923-4316-9733-CF0C1228A304}" type="presParOf" srcId="{A3576B39-F6B6-4DD5-8ACD-DABF6A2E98EB}" destId="{E7FCC8F0-1E94-4FBC-AC19-4BD9133A15A6}" srcOrd="0" destOrd="0" presId="urn:microsoft.com/office/officeart/2005/8/layout/hierarchy4"/>
    <dgm:cxn modelId="{5AC9D3FD-E106-490E-9A91-73EC57CD2EEA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3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-3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C054D3EC-7B05-4E90-B52D-BFD4BBCAB493}" type="presOf" srcId="{90FCD6DB-52FC-4FC7-95EE-FD35E18C381B}" destId="{9905FD16-7844-4024-B502-47ED498A7E7C}" srcOrd="0" destOrd="0" presId="urn:microsoft.com/office/officeart/2005/8/layout/hierarchy4"/>
    <dgm:cxn modelId="{F5641D24-2F76-4257-A827-BC953E4DD86D}" type="presOf" srcId="{2C00771A-84B8-4F37-A565-D6E770DE6A5F}" destId="{5DD24078-37A9-4B43-9E0F-6AA7E139E355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BBDDFF91-8695-43BC-B68F-55DFBF1D7E90}" type="presOf" srcId="{F1369727-EBA6-4505-8704-0E077BAEB6FD}" destId="{E7FCC8F0-1E94-4FBC-AC19-4BD9133A15A6}" srcOrd="0" destOrd="0" presId="urn:microsoft.com/office/officeart/2005/8/layout/hierarchy4"/>
    <dgm:cxn modelId="{0DFCF557-4331-48F2-B33E-19C48D351A9F}" type="presOf" srcId="{40D5AEDB-1F5E-408E-B96D-3A372078AF03}" destId="{5407DF02-9B42-40F8-B222-A626D0C9C9BA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3C4BC721-FF4C-4DFE-967A-1093F3CF6C74}" type="presParOf" srcId="{5DD24078-37A9-4B43-9E0F-6AA7E139E355}" destId="{9D70C1BA-D7C5-4897-94CC-19C555425DB7}" srcOrd="0" destOrd="0" presId="urn:microsoft.com/office/officeart/2005/8/layout/hierarchy4"/>
    <dgm:cxn modelId="{EAED6621-2158-46B6-B7BB-5B1BDEBB111E}" type="presParOf" srcId="{9D70C1BA-D7C5-4897-94CC-19C555425DB7}" destId="{5407DF02-9B42-40F8-B222-A626D0C9C9BA}" srcOrd="0" destOrd="0" presId="urn:microsoft.com/office/officeart/2005/8/layout/hierarchy4"/>
    <dgm:cxn modelId="{48FF3DA8-DAA5-4EC9-AA40-810C89E01A4D}" type="presParOf" srcId="{9D70C1BA-D7C5-4897-94CC-19C555425DB7}" destId="{468F5594-C99A-4DB5-BA2F-CBC10050D6B3}" srcOrd="1" destOrd="0" presId="urn:microsoft.com/office/officeart/2005/8/layout/hierarchy4"/>
    <dgm:cxn modelId="{54CB708D-FB62-425E-9469-1F919CFC7BD3}" type="presParOf" srcId="{9D70C1BA-D7C5-4897-94CC-19C555425DB7}" destId="{6923217B-26C3-483A-AA61-7FC2FAA73AEF}" srcOrd="2" destOrd="0" presId="urn:microsoft.com/office/officeart/2005/8/layout/hierarchy4"/>
    <dgm:cxn modelId="{69995F92-49C4-4AC8-859E-2F4767D52F76}" type="presParOf" srcId="{6923217B-26C3-483A-AA61-7FC2FAA73AEF}" destId="{D2C4DB54-5229-4F2E-A804-F5134B414AFB}" srcOrd="0" destOrd="0" presId="urn:microsoft.com/office/officeart/2005/8/layout/hierarchy4"/>
    <dgm:cxn modelId="{3B922652-6700-475B-B637-C60B7408B74C}" type="presParOf" srcId="{D2C4DB54-5229-4F2E-A804-F5134B414AFB}" destId="{9905FD16-7844-4024-B502-47ED498A7E7C}" srcOrd="0" destOrd="0" presId="urn:microsoft.com/office/officeart/2005/8/layout/hierarchy4"/>
    <dgm:cxn modelId="{6D2B0D28-EA9C-4EDE-A85D-7D7FF6D461FA}" type="presParOf" srcId="{D2C4DB54-5229-4F2E-A804-F5134B414AFB}" destId="{83E87AED-8ACE-4A5F-A885-DB62289184A5}" srcOrd="1" destOrd="0" presId="urn:microsoft.com/office/officeart/2005/8/layout/hierarchy4"/>
    <dgm:cxn modelId="{7D8C7B49-BECF-4BC8-ABB0-2801709F1807}" type="presParOf" srcId="{D2C4DB54-5229-4F2E-A804-F5134B414AFB}" destId="{2E0334A7-30C1-4A4C-8E95-F35F8C3E0EA6}" srcOrd="2" destOrd="0" presId="urn:microsoft.com/office/officeart/2005/8/layout/hierarchy4"/>
    <dgm:cxn modelId="{0E2587A3-0872-4D21-9E96-EB665ACF821B}" type="presParOf" srcId="{2E0334A7-30C1-4A4C-8E95-F35F8C3E0EA6}" destId="{A3576B39-F6B6-4DD5-8ACD-DABF6A2E98EB}" srcOrd="0" destOrd="0" presId="urn:microsoft.com/office/officeart/2005/8/layout/hierarchy4"/>
    <dgm:cxn modelId="{6C5D07FF-F930-46CC-9282-2ADA51B31987}" type="presParOf" srcId="{A3576B39-F6B6-4DD5-8ACD-DABF6A2E98EB}" destId="{E7FCC8F0-1E94-4FBC-AC19-4BD9133A15A6}" srcOrd="0" destOrd="0" presId="urn:microsoft.com/office/officeart/2005/8/layout/hierarchy4"/>
    <dgm:cxn modelId="{35829546-A6BB-452C-9BB0-639C483360B2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1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 custLinFactNeighborY="3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25699C04-F444-4AF2-9E76-05CCCA1BF99D}" type="presOf" srcId="{2C00771A-84B8-4F37-A565-D6E770DE6A5F}" destId="{5DD24078-37A9-4B43-9E0F-6AA7E139E355}" srcOrd="0" destOrd="0" presId="urn:microsoft.com/office/officeart/2005/8/layout/hierarchy4"/>
    <dgm:cxn modelId="{30139F7F-F7A1-49A0-92AB-C9A7A95CDD59}" type="presOf" srcId="{F1369727-EBA6-4505-8704-0E077BAEB6FD}" destId="{E7FCC8F0-1E94-4FBC-AC19-4BD9133A15A6}" srcOrd="0" destOrd="0" presId="urn:microsoft.com/office/officeart/2005/8/layout/hierarchy4"/>
    <dgm:cxn modelId="{3D311FC0-F5EC-407E-B62A-960DD4D20DDC}" type="presOf" srcId="{90FCD6DB-52FC-4FC7-95EE-FD35E18C381B}" destId="{9905FD16-7844-4024-B502-47ED498A7E7C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223E7D2E-9ABA-47CA-879A-51BF8113EEB6}" type="presOf" srcId="{40D5AEDB-1F5E-408E-B96D-3A372078AF03}" destId="{5407DF02-9B42-40F8-B222-A626D0C9C9BA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202A3082-2896-4B85-B707-C9DDC63FEB78}" type="presParOf" srcId="{5DD24078-37A9-4B43-9E0F-6AA7E139E355}" destId="{9D70C1BA-D7C5-4897-94CC-19C555425DB7}" srcOrd="0" destOrd="0" presId="urn:microsoft.com/office/officeart/2005/8/layout/hierarchy4"/>
    <dgm:cxn modelId="{E0EBE7F3-5A8E-4325-BDFE-9F2306192321}" type="presParOf" srcId="{9D70C1BA-D7C5-4897-94CC-19C555425DB7}" destId="{5407DF02-9B42-40F8-B222-A626D0C9C9BA}" srcOrd="0" destOrd="0" presId="urn:microsoft.com/office/officeart/2005/8/layout/hierarchy4"/>
    <dgm:cxn modelId="{AD8EB00A-5062-4C58-AAEF-D45679C0CA1D}" type="presParOf" srcId="{9D70C1BA-D7C5-4897-94CC-19C555425DB7}" destId="{468F5594-C99A-4DB5-BA2F-CBC10050D6B3}" srcOrd="1" destOrd="0" presId="urn:microsoft.com/office/officeart/2005/8/layout/hierarchy4"/>
    <dgm:cxn modelId="{417C14F6-03C8-42F7-B7FB-E50380B75315}" type="presParOf" srcId="{9D70C1BA-D7C5-4897-94CC-19C555425DB7}" destId="{6923217B-26C3-483A-AA61-7FC2FAA73AEF}" srcOrd="2" destOrd="0" presId="urn:microsoft.com/office/officeart/2005/8/layout/hierarchy4"/>
    <dgm:cxn modelId="{F257BB32-9C3A-42EB-9912-FF667E50FF97}" type="presParOf" srcId="{6923217B-26C3-483A-AA61-7FC2FAA73AEF}" destId="{D2C4DB54-5229-4F2E-A804-F5134B414AFB}" srcOrd="0" destOrd="0" presId="urn:microsoft.com/office/officeart/2005/8/layout/hierarchy4"/>
    <dgm:cxn modelId="{B2C6DDBF-3CDD-4394-A8AB-D2EEFEF1E01E}" type="presParOf" srcId="{D2C4DB54-5229-4F2E-A804-F5134B414AFB}" destId="{9905FD16-7844-4024-B502-47ED498A7E7C}" srcOrd="0" destOrd="0" presId="urn:microsoft.com/office/officeart/2005/8/layout/hierarchy4"/>
    <dgm:cxn modelId="{1D7E187B-B01B-4D15-AA2C-6B08B0DCD453}" type="presParOf" srcId="{D2C4DB54-5229-4F2E-A804-F5134B414AFB}" destId="{83E87AED-8ACE-4A5F-A885-DB62289184A5}" srcOrd="1" destOrd="0" presId="urn:microsoft.com/office/officeart/2005/8/layout/hierarchy4"/>
    <dgm:cxn modelId="{276F9FAB-83D9-4C29-9D61-82990267330E}" type="presParOf" srcId="{D2C4DB54-5229-4F2E-A804-F5134B414AFB}" destId="{2E0334A7-30C1-4A4C-8E95-F35F8C3E0EA6}" srcOrd="2" destOrd="0" presId="urn:microsoft.com/office/officeart/2005/8/layout/hierarchy4"/>
    <dgm:cxn modelId="{BBC2B7AC-21A3-4918-99CF-EE15044224BD}" type="presParOf" srcId="{2E0334A7-30C1-4A4C-8E95-F35F8C3E0EA6}" destId="{A3576B39-F6B6-4DD5-8ACD-DABF6A2E98EB}" srcOrd="0" destOrd="0" presId="urn:microsoft.com/office/officeart/2005/8/layout/hierarchy4"/>
    <dgm:cxn modelId="{97C9B6FE-A68B-4413-BBF8-41D24829016E}" type="presParOf" srcId="{A3576B39-F6B6-4DD5-8ACD-DABF6A2E98EB}" destId="{E7FCC8F0-1E94-4FBC-AC19-4BD9133A15A6}" srcOrd="0" destOrd="0" presId="urn:microsoft.com/office/officeart/2005/8/layout/hierarchy4"/>
    <dgm:cxn modelId="{7E3D3C64-CAB9-4A5F-AE2E-C586BCED1CE5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3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-3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B7F4DD63-FF76-4EB8-B7B7-62E2C6BA86AA}" type="presOf" srcId="{40D5AEDB-1F5E-408E-B96D-3A372078AF03}" destId="{5407DF02-9B42-40F8-B222-A626D0C9C9BA}" srcOrd="0" destOrd="0" presId="urn:microsoft.com/office/officeart/2005/8/layout/hierarchy4"/>
    <dgm:cxn modelId="{5EC7BD11-414D-44BA-9D07-6F9A5492B329}" type="presOf" srcId="{90FCD6DB-52FC-4FC7-95EE-FD35E18C381B}" destId="{9905FD16-7844-4024-B502-47ED498A7E7C}" srcOrd="0" destOrd="0" presId="urn:microsoft.com/office/officeart/2005/8/layout/hierarchy4"/>
    <dgm:cxn modelId="{7D4ACB7F-792A-479C-BBDD-A7E6A53CCABA}" type="presOf" srcId="{F1369727-EBA6-4505-8704-0E077BAEB6FD}" destId="{E7FCC8F0-1E94-4FBC-AC19-4BD9133A15A6}" srcOrd="0" destOrd="0" presId="urn:microsoft.com/office/officeart/2005/8/layout/hierarchy4"/>
    <dgm:cxn modelId="{BD8A8FEF-5163-4D52-97A5-5389B8D4A285}" type="presOf" srcId="{2C00771A-84B8-4F37-A565-D6E770DE6A5F}" destId="{5DD24078-37A9-4B43-9E0F-6AA7E139E355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9B81BE67-CB17-4E23-A3BF-7F70BB680587}" type="presParOf" srcId="{5DD24078-37A9-4B43-9E0F-6AA7E139E355}" destId="{9D70C1BA-D7C5-4897-94CC-19C555425DB7}" srcOrd="0" destOrd="0" presId="urn:microsoft.com/office/officeart/2005/8/layout/hierarchy4"/>
    <dgm:cxn modelId="{7124D308-7F2F-4D40-8D36-5C46E2C089E5}" type="presParOf" srcId="{9D70C1BA-D7C5-4897-94CC-19C555425DB7}" destId="{5407DF02-9B42-40F8-B222-A626D0C9C9BA}" srcOrd="0" destOrd="0" presId="urn:microsoft.com/office/officeart/2005/8/layout/hierarchy4"/>
    <dgm:cxn modelId="{7B68DBEE-22BA-4A0D-99A3-4A87F24490B1}" type="presParOf" srcId="{9D70C1BA-D7C5-4897-94CC-19C555425DB7}" destId="{468F5594-C99A-4DB5-BA2F-CBC10050D6B3}" srcOrd="1" destOrd="0" presId="urn:microsoft.com/office/officeart/2005/8/layout/hierarchy4"/>
    <dgm:cxn modelId="{AC7A2A26-0AF9-4FF4-A9A2-29B8C8A0FCC0}" type="presParOf" srcId="{9D70C1BA-D7C5-4897-94CC-19C555425DB7}" destId="{6923217B-26C3-483A-AA61-7FC2FAA73AEF}" srcOrd="2" destOrd="0" presId="urn:microsoft.com/office/officeart/2005/8/layout/hierarchy4"/>
    <dgm:cxn modelId="{265A261B-C917-4285-BBE4-4CA0CBAFC58E}" type="presParOf" srcId="{6923217B-26C3-483A-AA61-7FC2FAA73AEF}" destId="{D2C4DB54-5229-4F2E-A804-F5134B414AFB}" srcOrd="0" destOrd="0" presId="urn:microsoft.com/office/officeart/2005/8/layout/hierarchy4"/>
    <dgm:cxn modelId="{E9740BF5-E395-4350-8A5F-10D941E0D6F4}" type="presParOf" srcId="{D2C4DB54-5229-4F2E-A804-F5134B414AFB}" destId="{9905FD16-7844-4024-B502-47ED498A7E7C}" srcOrd="0" destOrd="0" presId="urn:microsoft.com/office/officeart/2005/8/layout/hierarchy4"/>
    <dgm:cxn modelId="{66A176A8-959D-45DE-A860-9E1AC14F0DC4}" type="presParOf" srcId="{D2C4DB54-5229-4F2E-A804-F5134B414AFB}" destId="{83E87AED-8ACE-4A5F-A885-DB62289184A5}" srcOrd="1" destOrd="0" presId="urn:microsoft.com/office/officeart/2005/8/layout/hierarchy4"/>
    <dgm:cxn modelId="{7AC3660B-2867-452B-B5A6-FB8FBE4943ED}" type="presParOf" srcId="{D2C4DB54-5229-4F2E-A804-F5134B414AFB}" destId="{2E0334A7-30C1-4A4C-8E95-F35F8C3E0EA6}" srcOrd="2" destOrd="0" presId="urn:microsoft.com/office/officeart/2005/8/layout/hierarchy4"/>
    <dgm:cxn modelId="{45DD263A-3783-4331-9DA7-B53CCCD4B0FB}" type="presParOf" srcId="{2E0334A7-30C1-4A4C-8E95-F35F8C3E0EA6}" destId="{A3576B39-F6B6-4DD5-8ACD-DABF6A2E98EB}" srcOrd="0" destOrd="0" presId="urn:microsoft.com/office/officeart/2005/8/layout/hierarchy4"/>
    <dgm:cxn modelId="{4352C1FE-17AF-4BE2-BAF8-6616401C40D7}" type="presParOf" srcId="{A3576B39-F6B6-4DD5-8ACD-DABF6A2E98EB}" destId="{E7FCC8F0-1E94-4FBC-AC19-4BD9133A15A6}" srcOrd="0" destOrd="0" presId="urn:microsoft.com/office/officeart/2005/8/layout/hierarchy4"/>
    <dgm:cxn modelId="{50CB82C3-3E10-4A0A-9AAB-AAA2A921F2BA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0294CE-7DDA-4D72-8D22-C53E0E19C3E8}" type="doc">
      <dgm:prSet loTypeId="urn:microsoft.com/office/officeart/2005/8/layout/hierarchy4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F5396B-2521-401B-9D5C-04A2CE9A0EB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D1</a:t>
          </a:r>
          <a:endParaRPr lang="en-US" dirty="0"/>
        </a:p>
      </dgm:t>
    </dgm:pt>
    <dgm:pt modelId="{D14D0052-14D9-470F-96AC-FF399D2C74EC}" type="sibTrans" cxnId="{442180F0-64ED-48E0-8F0E-10554EB736F0}">
      <dgm:prSet/>
      <dgm:spPr/>
      <dgm:t>
        <a:bodyPr/>
        <a:lstStyle/>
        <a:p>
          <a:endParaRPr lang="en-US"/>
        </a:p>
      </dgm:t>
    </dgm:pt>
    <dgm:pt modelId="{8E288043-42C5-48C2-858F-B409AE971500}" type="parTrans" cxnId="{442180F0-64ED-48E0-8F0E-10554EB736F0}">
      <dgm:prSet/>
      <dgm:spPr/>
      <dgm:t>
        <a:bodyPr/>
        <a:lstStyle/>
        <a:p>
          <a:endParaRPr lang="en-US"/>
        </a:p>
      </dgm:t>
    </dgm:pt>
    <dgm:pt modelId="{FA7DBF60-5F9B-4630-A241-F8199E5005E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D3</a:t>
          </a:r>
          <a:endParaRPr lang="en-US" dirty="0"/>
        </a:p>
      </dgm:t>
    </dgm:pt>
    <dgm:pt modelId="{8F0B4423-9318-4313-A6E2-77464D270E1C}" type="parTrans" cxnId="{286E8CB1-BEF0-49CF-8DBB-68AEBDA05700}">
      <dgm:prSet/>
      <dgm:spPr/>
      <dgm:t>
        <a:bodyPr/>
        <a:lstStyle/>
        <a:p>
          <a:endParaRPr lang="en-US"/>
        </a:p>
      </dgm:t>
    </dgm:pt>
    <dgm:pt modelId="{BFBA4DD2-672B-4207-B452-1F2BF10A5133}" type="sibTrans" cxnId="{286E8CB1-BEF0-49CF-8DBB-68AEBDA05700}">
      <dgm:prSet/>
      <dgm:spPr/>
      <dgm:t>
        <a:bodyPr/>
        <a:lstStyle/>
        <a:p>
          <a:endParaRPr lang="en-US"/>
        </a:p>
      </dgm:t>
    </dgm:pt>
    <dgm:pt modelId="{B143B8E8-C067-4A39-8643-FDDBB4EB38A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D4</a:t>
          </a:r>
          <a:endParaRPr lang="en-US" dirty="0"/>
        </a:p>
      </dgm:t>
    </dgm:pt>
    <dgm:pt modelId="{090C0329-3C46-4B79-BFF1-08ADFD162F52}" type="parTrans" cxnId="{8F6402B8-5441-4A29-AAC0-FE6B5F20022B}">
      <dgm:prSet/>
      <dgm:spPr/>
      <dgm:t>
        <a:bodyPr/>
        <a:lstStyle/>
        <a:p>
          <a:endParaRPr lang="en-US"/>
        </a:p>
      </dgm:t>
    </dgm:pt>
    <dgm:pt modelId="{8A88CAFC-A2AD-48C4-A835-3914CC9B486E}" type="sibTrans" cxnId="{8F6402B8-5441-4A29-AAC0-FE6B5F20022B}">
      <dgm:prSet/>
      <dgm:spPr/>
      <dgm:t>
        <a:bodyPr/>
        <a:lstStyle/>
        <a:p>
          <a:endParaRPr lang="en-US"/>
        </a:p>
      </dgm:t>
    </dgm:pt>
    <dgm:pt modelId="{6AE174D7-EC81-424D-8231-04FA4F9B847B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D5</a:t>
          </a:r>
          <a:endParaRPr lang="en-US" dirty="0"/>
        </a:p>
      </dgm:t>
    </dgm:pt>
    <dgm:pt modelId="{C7422C1B-7248-4025-83FF-F9A0ED4F4758}" type="parTrans" cxnId="{4AD52D65-ED90-4778-909D-A67A57DF0C17}">
      <dgm:prSet/>
      <dgm:spPr/>
      <dgm:t>
        <a:bodyPr/>
        <a:lstStyle/>
        <a:p>
          <a:endParaRPr lang="en-US"/>
        </a:p>
      </dgm:t>
    </dgm:pt>
    <dgm:pt modelId="{6BD157A4-A224-4139-A218-F6E6215B5D4F}" type="sibTrans" cxnId="{4AD52D65-ED90-4778-909D-A67A57DF0C17}">
      <dgm:prSet/>
      <dgm:spPr/>
      <dgm:t>
        <a:bodyPr/>
        <a:lstStyle/>
        <a:p>
          <a:endParaRPr lang="en-US"/>
        </a:p>
      </dgm:t>
    </dgm:pt>
    <dgm:pt modelId="{BFD5B50D-1CEC-44A0-9A93-028C0944D5B6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D6</a:t>
          </a:r>
          <a:endParaRPr lang="en-US" dirty="0"/>
        </a:p>
      </dgm:t>
    </dgm:pt>
    <dgm:pt modelId="{C4F3E364-14DE-428F-8E62-E0DCBF727166}" type="parTrans" cxnId="{66CD11C2-A20D-4CB2-A567-79DBBEB6876E}">
      <dgm:prSet/>
      <dgm:spPr/>
      <dgm:t>
        <a:bodyPr/>
        <a:lstStyle/>
        <a:p>
          <a:endParaRPr lang="en-US"/>
        </a:p>
      </dgm:t>
    </dgm:pt>
    <dgm:pt modelId="{31C9EE5D-4139-465D-8583-62838FEECD91}" type="sibTrans" cxnId="{66CD11C2-A20D-4CB2-A567-79DBBEB6876E}">
      <dgm:prSet/>
      <dgm:spPr/>
      <dgm:t>
        <a:bodyPr/>
        <a:lstStyle/>
        <a:p>
          <a:endParaRPr lang="en-US"/>
        </a:p>
      </dgm:t>
    </dgm:pt>
    <dgm:pt modelId="{3950E611-922B-43A2-857C-B15B951E7E5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D7</a:t>
          </a:r>
          <a:endParaRPr lang="en-US" dirty="0"/>
        </a:p>
      </dgm:t>
    </dgm:pt>
    <dgm:pt modelId="{ACEA7144-53CE-42EA-8EAD-C7744D8D4684}" type="parTrans" cxnId="{93C9C995-4709-4B0A-93DC-132B0315B7BD}">
      <dgm:prSet/>
      <dgm:spPr/>
      <dgm:t>
        <a:bodyPr/>
        <a:lstStyle/>
        <a:p>
          <a:endParaRPr lang="en-US"/>
        </a:p>
      </dgm:t>
    </dgm:pt>
    <dgm:pt modelId="{FA35F872-5B8D-469A-A489-1C910088AADD}" type="sibTrans" cxnId="{93C9C995-4709-4B0A-93DC-132B0315B7BD}">
      <dgm:prSet/>
      <dgm:spPr/>
      <dgm:t>
        <a:bodyPr/>
        <a:lstStyle/>
        <a:p>
          <a:endParaRPr lang="en-US"/>
        </a:p>
      </dgm:t>
    </dgm:pt>
    <dgm:pt modelId="{11B70BCC-2939-439E-A4E2-187129512FBD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D8</a:t>
          </a:r>
          <a:endParaRPr lang="en-US" dirty="0"/>
        </a:p>
      </dgm:t>
    </dgm:pt>
    <dgm:pt modelId="{0CCADBAA-6A0F-4F28-B569-E081A3534C3D}" type="parTrans" cxnId="{7E707D95-E55B-4C4B-B33B-F0C3D6B9B696}">
      <dgm:prSet/>
      <dgm:spPr/>
      <dgm:t>
        <a:bodyPr/>
        <a:lstStyle/>
        <a:p>
          <a:endParaRPr lang="en-US"/>
        </a:p>
      </dgm:t>
    </dgm:pt>
    <dgm:pt modelId="{D84838D2-4DC3-48BF-8BDD-D0C88D70E867}" type="sibTrans" cxnId="{7E707D95-E55B-4C4B-B33B-F0C3D6B9B696}">
      <dgm:prSet/>
      <dgm:spPr/>
      <dgm:t>
        <a:bodyPr/>
        <a:lstStyle/>
        <a:p>
          <a:endParaRPr lang="en-US"/>
        </a:p>
      </dgm:t>
    </dgm:pt>
    <dgm:pt modelId="{86AB19DB-D539-4321-BA71-F91A18DDD1CE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D2</a:t>
          </a:r>
          <a:endParaRPr lang="en-US" dirty="0"/>
        </a:p>
      </dgm:t>
    </dgm:pt>
    <dgm:pt modelId="{F7256323-3874-4A61-B1B7-6AD15EFD3A00}" type="parTrans" cxnId="{45729CD5-7B6F-4BCA-8914-04D9570300EF}">
      <dgm:prSet/>
      <dgm:spPr/>
      <dgm:t>
        <a:bodyPr/>
        <a:lstStyle/>
        <a:p>
          <a:endParaRPr lang="en-US"/>
        </a:p>
      </dgm:t>
    </dgm:pt>
    <dgm:pt modelId="{6FC209AB-3E38-4E26-A831-49B1BA9361F6}" type="sibTrans" cxnId="{45729CD5-7B6F-4BCA-8914-04D9570300EF}">
      <dgm:prSet/>
      <dgm:spPr/>
      <dgm:t>
        <a:bodyPr/>
        <a:lstStyle/>
        <a:p>
          <a:endParaRPr lang="en-US"/>
        </a:p>
      </dgm:t>
    </dgm:pt>
    <dgm:pt modelId="{179AB76F-ECAC-4A2D-8B9A-1F37A83EC5A7}" type="pres">
      <dgm:prSet presAssocID="{E60294CE-7DDA-4D72-8D22-C53E0E19C3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687F2C-25B5-44BD-86A3-114A1A1BE596}" type="pres">
      <dgm:prSet presAssocID="{D0F5396B-2521-401B-9D5C-04A2CE9A0EB6}" presName="vertOne" presStyleCnt="0"/>
      <dgm:spPr/>
    </dgm:pt>
    <dgm:pt modelId="{427B06BA-7E4F-41B9-AFEF-A1311C956137}" type="pres">
      <dgm:prSet presAssocID="{D0F5396B-2521-401B-9D5C-04A2CE9A0EB6}" presName="txOne" presStyleLbl="node0" presStyleIdx="0" presStyleCnt="1" custLinFactNeighborX="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E2C5A-6341-4EEA-8B63-5E01DB6A4009}" type="pres">
      <dgm:prSet presAssocID="{D0F5396B-2521-401B-9D5C-04A2CE9A0EB6}" presName="parTransOne" presStyleCnt="0"/>
      <dgm:spPr/>
    </dgm:pt>
    <dgm:pt modelId="{D8E60751-1AFC-4B40-9353-3B18F05C60BD}" type="pres">
      <dgm:prSet presAssocID="{D0F5396B-2521-401B-9D5C-04A2CE9A0EB6}" presName="horzOne" presStyleCnt="0"/>
      <dgm:spPr/>
    </dgm:pt>
    <dgm:pt modelId="{8941F2A7-B02D-43E4-980A-D6735AEF3F84}" type="pres">
      <dgm:prSet presAssocID="{86AB19DB-D539-4321-BA71-F91A18DDD1CE}" presName="vertTwo" presStyleCnt="0"/>
      <dgm:spPr/>
    </dgm:pt>
    <dgm:pt modelId="{1955F833-758F-414B-8214-98ED702D616F}" type="pres">
      <dgm:prSet presAssocID="{86AB19DB-D539-4321-BA71-F91A18DDD1C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FB8BB-F009-4DEF-B99B-93DD6945506C}" type="pres">
      <dgm:prSet presAssocID="{86AB19DB-D539-4321-BA71-F91A18DDD1CE}" presName="parTransTwo" presStyleCnt="0"/>
      <dgm:spPr/>
    </dgm:pt>
    <dgm:pt modelId="{64235CB6-E86A-4771-89C1-2D3279A68252}" type="pres">
      <dgm:prSet presAssocID="{86AB19DB-D539-4321-BA71-F91A18DDD1CE}" presName="horzTwo" presStyleCnt="0"/>
      <dgm:spPr/>
    </dgm:pt>
    <dgm:pt modelId="{3B09D55F-4F32-4214-B44B-0D4D078903DB}" type="pres">
      <dgm:prSet presAssocID="{FA7DBF60-5F9B-4630-A241-F8199E5005EC}" presName="vertThree" presStyleCnt="0"/>
      <dgm:spPr/>
    </dgm:pt>
    <dgm:pt modelId="{02FEF378-EEF7-4862-A564-3E6731AEE6F6}" type="pres">
      <dgm:prSet presAssocID="{FA7DBF60-5F9B-4630-A241-F8199E5005EC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070FB1-0F02-47B8-BDA0-EB7FDB7E3356}" type="pres">
      <dgm:prSet presAssocID="{FA7DBF60-5F9B-4630-A241-F8199E5005EC}" presName="parTransThree" presStyleCnt="0"/>
      <dgm:spPr/>
    </dgm:pt>
    <dgm:pt modelId="{0E43BBC3-3E80-4A09-9E2D-DC89641DAE7D}" type="pres">
      <dgm:prSet presAssocID="{FA7DBF60-5F9B-4630-A241-F8199E5005EC}" presName="horzThree" presStyleCnt="0"/>
      <dgm:spPr/>
    </dgm:pt>
    <dgm:pt modelId="{F369E48A-653D-4B57-A310-A547B78E46F1}" type="pres">
      <dgm:prSet presAssocID="{B143B8E8-C067-4A39-8643-FDDBB4EB38A9}" presName="vertFour" presStyleCnt="0">
        <dgm:presLayoutVars>
          <dgm:chPref val="3"/>
        </dgm:presLayoutVars>
      </dgm:prSet>
      <dgm:spPr/>
    </dgm:pt>
    <dgm:pt modelId="{C32417F2-83F9-45D1-9700-AE986B1C2ED1}" type="pres">
      <dgm:prSet presAssocID="{B143B8E8-C067-4A39-8643-FDDBB4EB38A9}" presName="txFour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9B0A5-6A6A-44EC-BCD5-7338202B5FF1}" type="pres">
      <dgm:prSet presAssocID="{B143B8E8-C067-4A39-8643-FDDBB4EB38A9}" presName="parTransFour" presStyleCnt="0"/>
      <dgm:spPr/>
    </dgm:pt>
    <dgm:pt modelId="{A09F78A5-3667-4EA0-B400-36C5F2817F46}" type="pres">
      <dgm:prSet presAssocID="{B143B8E8-C067-4A39-8643-FDDBB4EB38A9}" presName="horzFour" presStyleCnt="0"/>
      <dgm:spPr/>
    </dgm:pt>
    <dgm:pt modelId="{9549FDB3-D020-4A94-844B-2AB1A79DCDD8}" type="pres">
      <dgm:prSet presAssocID="{6AE174D7-EC81-424D-8231-04FA4F9B847B}" presName="vertFour" presStyleCnt="0">
        <dgm:presLayoutVars>
          <dgm:chPref val="3"/>
        </dgm:presLayoutVars>
      </dgm:prSet>
      <dgm:spPr/>
    </dgm:pt>
    <dgm:pt modelId="{DB5D0A3C-CCCF-432C-AE90-B93CBE24448E}" type="pres">
      <dgm:prSet presAssocID="{6AE174D7-EC81-424D-8231-04FA4F9B847B}" presName="txFour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564764-687A-40FB-B295-B35762A9779A}" type="pres">
      <dgm:prSet presAssocID="{6AE174D7-EC81-424D-8231-04FA4F9B847B}" presName="parTransFour" presStyleCnt="0"/>
      <dgm:spPr/>
    </dgm:pt>
    <dgm:pt modelId="{0691983E-18C3-4BA7-A620-88533A465FD9}" type="pres">
      <dgm:prSet presAssocID="{6AE174D7-EC81-424D-8231-04FA4F9B847B}" presName="horzFour" presStyleCnt="0"/>
      <dgm:spPr/>
    </dgm:pt>
    <dgm:pt modelId="{DA3D896E-C522-4C14-A28C-50E87DB47D95}" type="pres">
      <dgm:prSet presAssocID="{BFD5B50D-1CEC-44A0-9A93-028C0944D5B6}" presName="vertFour" presStyleCnt="0">
        <dgm:presLayoutVars>
          <dgm:chPref val="3"/>
        </dgm:presLayoutVars>
      </dgm:prSet>
      <dgm:spPr/>
    </dgm:pt>
    <dgm:pt modelId="{802B05BA-B86F-4EA2-9922-1091C11AB8D3}" type="pres">
      <dgm:prSet presAssocID="{BFD5B50D-1CEC-44A0-9A93-028C0944D5B6}" presName="txFour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A517C0-ED53-4860-BC14-D52D43518386}" type="pres">
      <dgm:prSet presAssocID="{BFD5B50D-1CEC-44A0-9A93-028C0944D5B6}" presName="parTransFour" presStyleCnt="0"/>
      <dgm:spPr/>
    </dgm:pt>
    <dgm:pt modelId="{451BF1CC-3493-4ADB-9AD4-55F7B59F0AF8}" type="pres">
      <dgm:prSet presAssocID="{BFD5B50D-1CEC-44A0-9A93-028C0944D5B6}" presName="horzFour" presStyleCnt="0"/>
      <dgm:spPr/>
    </dgm:pt>
    <dgm:pt modelId="{63632726-F2B7-40B7-8FCF-4AF48574A508}" type="pres">
      <dgm:prSet presAssocID="{3950E611-922B-43A2-857C-B15B951E7E56}" presName="vertFour" presStyleCnt="0">
        <dgm:presLayoutVars>
          <dgm:chPref val="3"/>
        </dgm:presLayoutVars>
      </dgm:prSet>
      <dgm:spPr/>
    </dgm:pt>
    <dgm:pt modelId="{37E58AB2-4041-4C02-A885-369D5CC41336}" type="pres">
      <dgm:prSet presAssocID="{3950E611-922B-43A2-857C-B15B951E7E56}" presName="txFour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B27C29-E2B2-45A5-A72A-5E37DBF6EF61}" type="pres">
      <dgm:prSet presAssocID="{3950E611-922B-43A2-857C-B15B951E7E56}" presName="parTransFour" presStyleCnt="0"/>
      <dgm:spPr/>
    </dgm:pt>
    <dgm:pt modelId="{6CBAA28A-8F57-4E87-A338-312DDB80A0B8}" type="pres">
      <dgm:prSet presAssocID="{3950E611-922B-43A2-857C-B15B951E7E56}" presName="horzFour" presStyleCnt="0"/>
      <dgm:spPr/>
    </dgm:pt>
    <dgm:pt modelId="{662AECE4-7550-4F6E-89C7-D2BD50526A38}" type="pres">
      <dgm:prSet presAssocID="{11B70BCC-2939-439E-A4E2-187129512FBD}" presName="vertFour" presStyleCnt="0">
        <dgm:presLayoutVars>
          <dgm:chPref val="3"/>
        </dgm:presLayoutVars>
      </dgm:prSet>
      <dgm:spPr/>
    </dgm:pt>
    <dgm:pt modelId="{E8E7FB0A-43A9-4175-A9C8-C29D9317BA57}" type="pres">
      <dgm:prSet presAssocID="{11B70BCC-2939-439E-A4E2-187129512FBD}" presName="txFour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CADD6F-C4F6-463C-990B-E29FB807BFD5}" type="pres">
      <dgm:prSet presAssocID="{11B70BCC-2939-439E-A4E2-187129512FBD}" presName="horzFour" presStyleCnt="0"/>
      <dgm:spPr/>
    </dgm:pt>
  </dgm:ptLst>
  <dgm:cxnLst>
    <dgm:cxn modelId="{7A218693-1EB0-4043-B83B-C3FA7F1B68B2}" type="presOf" srcId="{BFD5B50D-1CEC-44A0-9A93-028C0944D5B6}" destId="{802B05BA-B86F-4EA2-9922-1091C11AB8D3}" srcOrd="0" destOrd="0" presId="urn:microsoft.com/office/officeart/2005/8/layout/hierarchy4"/>
    <dgm:cxn modelId="{66E24DC2-ED4B-4D3C-83E1-9EA5774D3F2F}" type="presOf" srcId="{86AB19DB-D539-4321-BA71-F91A18DDD1CE}" destId="{1955F833-758F-414B-8214-98ED702D616F}" srcOrd="0" destOrd="0" presId="urn:microsoft.com/office/officeart/2005/8/layout/hierarchy4"/>
    <dgm:cxn modelId="{8BED2379-321A-4622-A122-13C3C6230BFB}" type="presOf" srcId="{FA7DBF60-5F9B-4630-A241-F8199E5005EC}" destId="{02FEF378-EEF7-4862-A564-3E6731AEE6F6}" srcOrd="0" destOrd="0" presId="urn:microsoft.com/office/officeart/2005/8/layout/hierarchy4"/>
    <dgm:cxn modelId="{2CC5D9B2-E3F3-467E-B4B7-9D7197647636}" type="presOf" srcId="{D0F5396B-2521-401B-9D5C-04A2CE9A0EB6}" destId="{427B06BA-7E4F-41B9-AFEF-A1311C956137}" srcOrd="0" destOrd="0" presId="urn:microsoft.com/office/officeart/2005/8/layout/hierarchy4"/>
    <dgm:cxn modelId="{45729CD5-7B6F-4BCA-8914-04D9570300EF}" srcId="{D0F5396B-2521-401B-9D5C-04A2CE9A0EB6}" destId="{86AB19DB-D539-4321-BA71-F91A18DDD1CE}" srcOrd="0" destOrd="0" parTransId="{F7256323-3874-4A61-B1B7-6AD15EFD3A00}" sibTransId="{6FC209AB-3E38-4E26-A831-49B1BA9361F6}"/>
    <dgm:cxn modelId="{66CD11C2-A20D-4CB2-A567-79DBBEB6876E}" srcId="{6AE174D7-EC81-424D-8231-04FA4F9B847B}" destId="{BFD5B50D-1CEC-44A0-9A93-028C0944D5B6}" srcOrd="0" destOrd="0" parTransId="{C4F3E364-14DE-428F-8E62-E0DCBF727166}" sibTransId="{31C9EE5D-4139-465D-8583-62838FEECD91}"/>
    <dgm:cxn modelId="{C6F802E6-DCC4-45F4-98DE-A47CD7CA1A99}" type="presOf" srcId="{E60294CE-7DDA-4D72-8D22-C53E0E19C3E8}" destId="{179AB76F-ECAC-4A2D-8B9A-1F37A83EC5A7}" srcOrd="0" destOrd="0" presId="urn:microsoft.com/office/officeart/2005/8/layout/hierarchy4"/>
    <dgm:cxn modelId="{A085A9D1-28D9-4E5E-BB88-BCB7A5E9389F}" type="presOf" srcId="{3950E611-922B-43A2-857C-B15B951E7E56}" destId="{37E58AB2-4041-4C02-A885-369D5CC41336}" srcOrd="0" destOrd="0" presId="urn:microsoft.com/office/officeart/2005/8/layout/hierarchy4"/>
    <dgm:cxn modelId="{9A8A2364-5559-46C5-A536-20F810650675}" type="presOf" srcId="{B143B8E8-C067-4A39-8643-FDDBB4EB38A9}" destId="{C32417F2-83F9-45D1-9700-AE986B1C2ED1}" srcOrd="0" destOrd="0" presId="urn:microsoft.com/office/officeart/2005/8/layout/hierarchy4"/>
    <dgm:cxn modelId="{442180F0-64ED-48E0-8F0E-10554EB736F0}" srcId="{E60294CE-7DDA-4D72-8D22-C53E0E19C3E8}" destId="{D0F5396B-2521-401B-9D5C-04A2CE9A0EB6}" srcOrd="0" destOrd="0" parTransId="{8E288043-42C5-48C2-858F-B409AE971500}" sibTransId="{D14D0052-14D9-470F-96AC-FF399D2C74EC}"/>
    <dgm:cxn modelId="{93C9C995-4709-4B0A-93DC-132B0315B7BD}" srcId="{BFD5B50D-1CEC-44A0-9A93-028C0944D5B6}" destId="{3950E611-922B-43A2-857C-B15B951E7E56}" srcOrd="0" destOrd="0" parTransId="{ACEA7144-53CE-42EA-8EAD-C7744D8D4684}" sibTransId="{FA35F872-5B8D-469A-A489-1C910088AADD}"/>
    <dgm:cxn modelId="{8F6402B8-5441-4A29-AAC0-FE6B5F20022B}" srcId="{FA7DBF60-5F9B-4630-A241-F8199E5005EC}" destId="{B143B8E8-C067-4A39-8643-FDDBB4EB38A9}" srcOrd="0" destOrd="0" parTransId="{090C0329-3C46-4B79-BFF1-08ADFD162F52}" sibTransId="{8A88CAFC-A2AD-48C4-A835-3914CC9B486E}"/>
    <dgm:cxn modelId="{F4A7BBCB-7442-4C7D-8EF2-89EDBD85679D}" type="presOf" srcId="{11B70BCC-2939-439E-A4E2-187129512FBD}" destId="{E8E7FB0A-43A9-4175-A9C8-C29D9317BA57}" srcOrd="0" destOrd="0" presId="urn:microsoft.com/office/officeart/2005/8/layout/hierarchy4"/>
    <dgm:cxn modelId="{C93A6C69-6AB6-489D-8B57-49B056D38D42}" type="presOf" srcId="{6AE174D7-EC81-424D-8231-04FA4F9B847B}" destId="{DB5D0A3C-CCCF-432C-AE90-B93CBE24448E}" srcOrd="0" destOrd="0" presId="urn:microsoft.com/office/officeart/2005/8/layout/hierarchy4"/>
    <dgm:cxn modelId="{4AD52D65-ED90-4778-909D-A67A57DF0C17}" srcId="{B143B8E8-C067-4A39-8643-FDDBB4EB38A9}" destId="{6AE174D7-EC81-424D-8231-04FA4F9B847B}" srcOrd="0" destOrd="0" parTransId="{C7422C1B-7248-4025-83FF-F9A0ED4F4758}" sibTransId="{6BD157A4-A224-4139-A218-F6E6215B5D4F}"/>
    <dgm:cxn modelId="{286E8CB1-BEF0-49CF-8DBB-68AEBDA05700}" srcId="{86AB19DB-D539-4321-BA71-F91A18DDD1CE}" destId="{FA7DBF60-5F9B-4630-A241-F8199E5005EC}" srcOrd="0" destOrd="0" parTransId="{8F0B4423-9318-4313-A6E2-77464D270E1C}" sibTransId="{BFBA4DD2-672B-4207-B452-1F2BF10A5133}"/>
    <dgm:cxn modelId="{7E707D95-E55B-4C4B-B33B-F0C3D6B9B696}" srcId="{3950E611-922B-43A2-857C-B15B951E7E56}" destId="{11B70BCC-2939-439E-A4E2-187129512FBD}" srcOrd="0" destOrd="0" parTransId="{0CCADBAA-6A0F-4F28-B569-E081A3534C3D}" sibTransId="{D84838D2-4DC3-48BF-8BDD-D0C88D70E867}"/>
    <dgm:cxn modelId="{38E87499-93DE-412B-B1D2-D1AADB8FF7D6}" type="presParOf" srcId="{179AB76F-ECAC-4A2D-8B9A-1F37A83EC5A7}" destId="{E5687F2C-25B5-44BD-86A3-114A1A1BE596}" srcOrd="0" destOrd="0" presId="urn:microsoft.com/office/officeart/2005/8/layout/hierarchy4"/>
    <dgm:cxn modelId="{4BD75A60-1660-4E42-8D54-4E9D6CF42FE5}" type="presParOf" srcId="{E5687F2C-25B5-44BD-86A3-114A1A1BE596}" destId="{427B06BA-7E4F-41B9-AFEF-A1311C956137}" srcOrd="0" destOrd="0" presId="urn:microsoft.com/office/officeart/2005/8/layout/hierarchy4"/>
    <dgm:cxn modelId="{7AAD2F7E-F142-49AD-844D-ACF5DB84FB70}" type="presParOf" srcId="{E5687F2C-25B5-44BD-86A3-114A1A1BE596}" destId="{BCDE2C5A-6341-4EEA-8B63-5E01DB6A4009}" srcOrd="1" destOrd="0" presId="urn:microsoft.com/office/officeart/2005/8/layout/hierarchy4"/>
    <dgm:cxn modelId="{93B65ECA-AC31-47EC-B64D-D7DB19F422F2}" type="presParOf" srcId="{E5687F2C-25B5-44BD-86A3-114A1A1BE596}" destId="{D8E60751-1AFC-4B40-9353-3B18F05C60BD}" srcOrd="2" destOrd="0" presId="urn:microsoft.com/office/officeart/2005/8/layout/hierarchy4"/>
    <dgm:cxn modelId="{E735770A-2426-430B-B17B-620610B8366E}" type="presParOf" srcId="{D8E60751-1AFC-4B40-9353-3B18F05C60BD}" destId="{8941F2A7-B02D-43E4-980A-D6735AEF3F84}" srcOrd="0" destOrd="0" presId="urn:microsoft.com/office/officeart/2005/8/layout/hierarchy4"/>
    <dgm:cxn modelId="{F28DFEFF-A8B1-4848-828E-CEC37601C87A}" type="presParOf" srcId="{8941F2A7-B02D-43E4-980A-D6735AEF3F84}" destId="{1955F833-758F-414B-8214-98ED702D616F}" srcOrd="0" destOrd="0" presId="urn:microsoft.com/office/officeart/2005/8/layout/hierarchy4"/>
    <dgm:cxn modelId="{7216625A-45B1-48EF-997E-1A260EB441F8}" type="presParOf" srcId="{8941F2A7-B02D-43E4-980A-D6735AEF3F84}" destId="{83AFB8BB-F009-4DEF-B99B-93DD6945506C}" srcOrd="1" destOrd="0" presId="urn:microsoft.com/office/officeart/2005/8/layout/hierarchy4"/>
    <dgm:cxn modelId="{9E534CE8-E8CD-493F-BAFB-B52A22B5538B}" type="presParOf" srcId="{8941F2A7-B02D-43E4-980A-D6735AEF3F84}" destId="{64235CB6-E86A-4771-89C1-2D3279A68252}" srcOrd="2" destOrd="0" presId="urn:microsoft.com/office/officeart/2005/8/layout/hierarchy4"/>
    <dgm:cxn modelId="{24908656-B696-485F-88F2-ECC806DE89D4}" type="presParOf" srcId="{64235CB6-E86A-4771-89C1-2D3279A68252}" destId="{3B09D55F-4F32-4214-B44B-0D4D078903DB}" srcOrd="0" destOrd="0" presId="urn:microsoft.com/office/officeart/2005/8/layout/hierarchy4"/>
    <dgm:cxn modelId="{A586F062-B79F-461F-9C71-C3BD0545B883}" type="presParOf" srcId="{3B09D55F-4F32-4214-B44B-0D4D078903DB}" destId="{02FEF378-EEF7-4862-A564-3E6731AEE6F6}" srcOrd="0" destOrd="0" presId="urn:microsoft.com/office/officeart/2005/8/layout/hierarchy4"/>
    <dgm:cxn modelId="{7DA692CE-2D4B-42A0-ACAD-C39B67C81917}" type="presParOf" srcId="{3B09D55F-4F32-4214-B44B-0D4D078903DB}" destId="{BE070FB1-0F02-47B8-BDA0-EB7FDB7E3356}" srcOrd="1" destOrd="0" presId="urn:microsoft.com/office/officeart/2005/8/layout/hierarchy4"/>
    <dgm:cxn modelId="{B3E32BEF-372A-4B96-B181-45E068D522E4}" type="presParOf" srcId="{3B09D55F-4F32-4214-B44B-0D4D078903DB}" destId="{0E43BBC3-3E80-4A09-9E2D-DC89641DAE7D}" srcOrd="2" destOrd="0" presId="urn:microsoft.com/office/officeart/2005/8/layout/hierarchy4"/>
    <dgm:cxn modelId="{29EAD57E-A92D-40DE-8B16-A7D807B1E12E}" type="presParOf" srcId="{0E43BBC3-3E80-4A09-9E2D-DC89641DAE7D}" destId="{F369E48A-653D-4B57-A310-A547B78E46F1}" srcOrd="0" destOrd="0" presId="urn:microsoft.com/office/officeart/2005/8/layout/hierarchy4"/>
    <dgm:cxn modelId="{B506BC9E-D634-4C33-9F9F-356FDBF8420C}" type="presParOf" srcId="{F369E48A-653D-4B57-A310-A547B78E46F1}" destId="{C32417F2-83F9-45D1-9700-AE986B1C2ED1}" srcOrd="0" destOrd="0" presId="urn:microsoft.com/office/officeart/2005/8/layout/hierarchy4"/>
    <dgm:cxn modelId="{5242D638-5495-4F08-BC3D-A117743C2F47}" type="presParOf" srcId="{F369E48A-653D-4B57-A310-A547B78E46F1}" destId="{0219B0A5-6A6A-44EC-BCD5-7338202B5FF1}" srcOrd="1" destOrd="0" presId="urn:microsoft.com/office/officeart/2005/8/layout/hierarchy4"/>
    <dgm:cxn modelId="{E362BCC9-82EA-481A-80B5-C3DA519F04AE}" type="presParOf" srcId="{F369E48A-653D-4B57-A310-A547B78E46F1}" destId="{A09F78A5-3667-4EA0-B400-36C5F2817F46}" srcOrd="2" destOrd="0" presId="urn:microsoft.com/office/officeart/2005/8/layout/hierarchy4"/>
    <dgm:cxn modelId="{A7841B01-D97B-48E8-8C7A-3C67BA51EC2F}" type="presParOf" srcId="{A09F78A5-3667-4EA0-B400-36C5F2817F46}" destId="{9549FDB3-D020-4A94-844B-2AB1A79DCDD8}" srcOrd="0" destOrd="0" presId="urn:microsoft.com/office/officeart/2005/8/layout/hierarchy4"/>
    <dgm:cxn modelId="{AD71A7B5-F7DE-447E-B8D7-2D54EC10A0D1}" type="presParOf" srcId="{9549FDB3-D020-4A94-844B-2AB1A79DCDD8}" destId="{DB5D0A3C-CCCF-432C-AE90-B93CBE24448E}" srcOrd="0" destOrd="0" presId="urn:microsoft.com/office/officeart/2005/8/layout/hierarchy4"/>
    <dgm:cxn modelId="{7B7515DD-280C-4FD3-80A9-CFB3BFAF8FC0}" type="presParOf" srcId="{9549FDB3-D020-4A94-844B-2AB1A79DCDD8}" destId="{E0564764-687A-40FB-B295-B35762A9779A}" srcOrd="1" destOrd="0" presId="urn:microsoft.com/office/officeart/2005/8/layout/hierarchy4"/>
    <dgm:cxn modelId="{509D2E4D-EF86-4C46-8432-6EF58894CEC1}" type="presParOf" srcId="{9549FDB3-D020-4A94-844B-2AB1A79DCDD8}" destId="{0691983E-18C3-4BA7-A620-88533A465FD9}" srcOrd="2" destOrd="0" presId="urn:microsoft.com/office/officeart/2005/8/layout/hierarchy4"/>
    <dgm:cxn modelId="{655CF5DE-89D6-4466-878B-58669322AA9F}" type="presParOf" srcId="{0691983E-18C3-4BA7-A620-88533A465FD9}" destId="{DA3D896E-C522-4C14-A28C-50E87DB47D95}" srcOrd="0" destOrd="0" presId="urn:microsoft.com/office/officeart/2005/8/layout/hierarchy4"/>
    <dgm:cxn modelId="{C4F54843-2520-422B-B22D-BBBD6D4662AD}" type="presParOf" srcId="{DA3D896E-C522-4C14-A28C-50E87DB47D95}" destId="{802B05BA-B86F-4EA2-9922-1091C11AB8D3}" srcOrd="0" destOrd="0" presId="urn:microsoft.com/office/officeart/2005/8/layout/hierarchy4"/>
    <dgm:cxn modelId="{ECB8E2CD-3E35-4B72-9402-C665A07BCDA6}" type="presParOf" srcId="{DA3D896E-C522-4C14-A28C-50E87DB47D95}" destId="{0DA517C0-ED53-4860-BC14-D52D43518386}" srcOrd="1" destOrd="0" presId="urn:microsoft.com/office/officeart/2005/8/layout/hierarchy4"/>
    <dgm:cxn modelId="{4A1C0CF9-9EAC-4E05-9F59-958B733CD191}" type="presParOf" srcId="{DA3D896E-C522-4C14-A28C-50E87DB47D95}" destId="{451BF1CC-3493-4ADB-9AD4-55F7B59F0AF8}" srcOrd="2" destOrd="0" presId="urn:microsoft.com/office/officeart/2005/8/layout/hierarchy4"/>
    <dgm:cxn modelId="{EE41EE5B-5473-4661-8690-83DA0F59B288}" type="presParOf" srcId="{451BF1CC-3493-4ADB-9AD4-55F7B59F0AF8}" destId="{63632726-F2B7-40B7-8FCF-4AF48574A508}" srcOrd="0" destOrd="0" presId="urn:microsoft.com/office/officeart/2005/8/layout/hierarchy4"/>
    <dgm:cxn modelId="{2433E7F3-BA48-4FA3-A1BE-54D60AC6B5DE}" type="presParOf" srcId="{63632726-F2B7-40B7-8FCF-4AF48574A508}" destId="{37E58AB2-4041-4C02-A885-369D5CC41336}" srcOrd="0" destOrd="0" presId="urn:microsoft.com/office/officeart/2005/8/layout/hierarchy4"/>
    <dgm:cxn modelId="{983D8393-0EAD-49ED-A00B-1F2A655DC31D}" type="presParOf" srcId="{63632726-F2B7-40B7-8FCF-4AF48574A508}" destId="{04B27C29-E2B2-45A5-A72A-5E37DBF6EF61}" srcOrd="1" destOrd="0" presId="urn:microsoft.com/office/officeart/2005/8/layout/hierarchy4"/>
    <dgm:cxn modelId="{CBF65A8A-6F03-443C-8947-02410D45BF1B}" type="presParOf" srcId="{63632726-F2B7-40B7-8FCF-4AF48574A508}" destId="{6CBAA28A-8F57-4E87-A338-312DDB80A0B8}" srcOrd="2" destOrd="0" presId="urn:microsoft.com/office/officeart/2005/8/layout/hierarchy4"/>
    <dgm:cxn modelId="{94A08586-9027-436A-B55E-9E82C210898E}" type="presParOf" srcId="{6CBAA28A-8F57-4E87-A338-312DDB80A0B8}" destId="{662AECE4-7550-4F6E-89C7-D2BD50526A38}" srcOrd="0" destOrd="0" presId="urn:microsoft.com/office/officeart/2005/8/layout/hierarchy4"/>
    <dgm:cxn modelId="{CFF3522E-4FEE-4A36-A6BE-59C8FE6308D1}" type="presParOf" srcId="{662AECE4-7550-4F6E-89C7-D2BD50526A38}" destId="{E8E7FB0A-43A9-4175-A9C8-C29D9317BA57}" srcOrd="0" destOrd="0" presId="urn:microsoft.com/office/officeart/2005/8/layout/hierarchy4"/>
    <dgm:cxn modelId="{AF4F7BFB-469A-45CC-9CBB-16BA46ADE64D}" type="presParOf" srcId="{662AECE4-7550-4F6E-89C7-D2BD50526A38}" destId="{52CADD6F-C4F6-463C-990B-E29FB807BFD5}" srcOrd="1" destOrd="0" presId="urn:microsoft.com/office/officeart/2005/8/layout/hierarchy4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1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 custLinFactNeighborY="3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3AAA0613-759E-4A62-B5F6-CE9D6AC87A55}" type="presOf" srcId="{F1369727-EBA6-4505-8704-0E077BAEB6FD}" destId="{E7FCC8F0-1E94-4FBC-AC19-4BD9133A15A6}" srcOrd="0" destOrd="0" presId="urn:microsoft.com/office/officeart/2005/8/layout/hierarchy4"/>
    <dgm:cxn modelId="{48952C11-35C4-4D17-919A-24F91475BB07}" type="presOf" srcId="{90FCD6DB-52FC-4FC7-95EE-FD35E18C381B}" destId="{9905FD16-7844-4024-B502-47ED498A7E7C}" srcOrd="0" destOrd="0" presId="urn:microsoft.com/office/officeart/2005/8/layout/hierarchy4"/>
    <dgm:cxn modelId="{BB71401C-D312-4822-9AC7-47D227AEAC5B}" type="presOf" srcId="{2C00771A-84B8-4F37-A565-D6E770DE6A5F}" destId="{5DD24078-37A9-4B43-9E0F-6AA7E139E355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C5F0EF0B-48A3-4269-A10A-43FC41F07D6C}" type="presOf" srcId="{40D5AEDB-1F5E-408E-B96D-3A372078AF03}" destId="{5407DF02-9B42-40F8-B222-A626D0C9C9BA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6331D803-E5BA-41A4-BDBB-73DAB12682CA}" type="presParOf" srcId="{5DD24078-37A9-4B43-9E0F-6AA7E139E355}" destId="{9D70C1BA-D7C5-4897-94CC-19C555425DB7}" srcOrd="0" destOrd="0" presId="urn:microsoft.com/office/officeart/2005/8/layout/hierarchy4"/>
    <dgm:cxn modelId="{8E002C06-5AFD-4DE3-8D06-AF12DC8DE08B}" type="presParOf" srcId="{9D70C1BA-D7C5-4897-94CC-19C555425DB7}" destId="{5407DF02-9B42-40F8-B222-A626D0C9C9BA}" srcOrd="0" destOrd="0" presId="urn:microsoft.com/office/officeart/2005/8/layout/hierarchy4"/>
    <dgm:cxn modelId="{17346032-52DB-4F18-9E42-DBFC51D3C0A7}" type="presParOf" srcId="{9D70C1BA-D7C5-4897-94CC-19C555425DB7}" destId="{468F5594-C99A-4DB5-BA2F-CBC10050D6B3}" srcOrd="1" destOrd="0" presId="urn:microsoft.com/office/officeart/2005/8/layout/hierarchy4"/>
    <dgm:cxn modelId="{07EDA3B2-C625-4B90-9525-36CF4E906467}" type="presParOf" srcId="{9D70C1BA-D7C5-4897-94CC-19C555425DB7}" destId="{6923217B-26C3-483A-AA61-7FC2FAA73AEF}" srcOrd="2" destOrd="0" presId="urn:microsoft.com/office/officeart/2005/8/layout/hierarchy4"/>
    <dgm:cxn modelId="{A1B1338E-FF42-49D0-82D6-3126475C6026}" type="presParOf" srcId="{6923217B-26C3-483A-AA61-7FC2FAA73AEF}" destId="{D2C4DB54-5229-4F2E-A804-F5134B414AFB}" srcOrd="0" destOrd="0" presId="urn:microsoft.com/office/officeart/2005/8/layout/hierarchy4"/>
    <dgm:cxn modelId="{D70B0279-25E0-4028-B2CA-E5BAEBB25B23}" type="presParOf" srcId="{D2C4DB54-5229-4F2E-A804-F5134B414AFB}" destId="{9905FD16-7844-4024-B502-47ED498A7E7C}" srcOrd="0" destOrd="0" presId="urn:microsoft.com/office/officeart/2005/8/layout/hierarchy4"/>
    <dgm:cxn modelId="{B47D05F7-9887-4E99-A045-6800CADE8859}" type="presParOf" srcId="{D2C4DB54-5229-4F2E-A804-F5134B414AFB}" destId="{83E87AED-8ACE-4A5F-A885-DB62289184A5}" srcOrd="1" destOrd="0" presId="urn:microsoft.com/office/officeart/2005/8/layout/hierarchy4"/>
    <dgm:cxn modelId="{D943AD4C-1045-4772-8D3C-C327C92B138A}" type="presParOf" srcId="{D2C4DB54-5229-4F2E-A804-F5134B414AFB}" destId="{2E0334A7-30C1-4A4C-8E95-F35F8C3E0EA6}" srcOrd="2" destOrd="0" presId="urn:microsoft.com/office/officeart/2005/8/layout/hierarchy4"/>
    <dgm:cxn modelId="{D7BCB870-C20B-42BA-908E-EC24161F2C13}" type="presParOf" srcId="{2E0334A7-30C1-4A4C-8E95-F35F8C3E0EA6}" destId="{A3576B39-F6B6-4DD5-8ACD-DABF6A2E98EB}" srcOrd="0" destOrd="0" presId="urn:microsoft.com/office/officeart/2005/8/layout/hierarchy4"/>
    <dgm:cxn modelId="{A670D0D3-DA49-48C0-9AE5-07724F0BEC3F}" type="presParOf" srcId="{A3576B39-F6B6-4DD5-8ACD-DABF6A2E98EB}" destId="{E7FCC8F0-1E94-4FBC-AC19-4BD9133A15A6}" srcOrd="0" destOrd="0" presId="urn:microsoft.com/office/officeart/2005/8/layout/hierarchy4"/>
    <dgm:cxn modelId="{59CD0FD6-4934-4261-B34F-C16EA8A1A6C4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3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-3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C3237BB1-6EB2-4809-B51A-3DEC6DBB0226}" type="presOf" srcId="{2C00771A-84B8-4F37-A565-D6E770DE6A5F}" destId="{5DD24078-37A9-4B43-9E0F-6AA7E139E355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FB249718-0DF0-4BA6-B379-B4462DDA3BC2}" type="presOf" srcId="{40D5AEDB-1F5E-408E-B96D-3A372078AF03}" destId="{5407DF02-9B42-40F8-B222-A626D0C9C9BA}" srcOrd="0" destOrd="0" presId="urn:microsoft.com/office/officeart/2005/8/layout/hierarchy4"/>
    <dgm:cxn modelId="{699BC62A-7627-4990-A71B-2766842A1A49}" type="presOf" srcId="{F1369727-EBA6-4505-8704-0E077BAEB6FD}" destId="{E7FCC8F0-1E94-4FBC-AC19-4BD9133A15A6}" srcOrd="0" destOrd="0" presId="urn:microsoft.com/office/officeart/2005/8/layout/hierarchy4"/>
    <dgm:cxn modelId="{7EFE586E-24E3-4ABD-850A-4F0912AC96C6}" type="presOf" srcId="{90FCD6DB-52FC-4FC7-95EE-FD35E18C381B}" destId="{9905FD16-7844-4024-B502-47ED498A7E7C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3CE0067A-E1D1-45BC-BECE-F294126FF937}" type="presParOf" srcId="{5DD24078-37A9-4B43-9E0F-6AA7E139E355}" destId="{9D70C1BA-D7C5-4897-94CC-19C555425DB7}" srcOrd="0" destOrd="0" presId="urn:microsoft.com/office/officeart/2005/8/layout/hierarchy4"/>
    <dgm:cxn modelId="{CFF43592-E103-4A6B-81BA-7FD864C1B2E1}" type="presParOf" srcId="{9D70C1BA-D7C5-4897-94CC-19C555425DB7}" destId="{5407DF02-9B42-40F8-B222-A626D0C9C9BA}" srcOrd="0" destOrd="0" presId="urn:microsoft.com/office/officeart/2005/8/layout/hierarchy4"/>
    <dgm:cxn modelId="{43D72DD3-15E3-4E7D-8395-2EC588315FB3}" type="presParOf" srcId="{9D70C1BA-D7C5-4897-94CC-19C555425DB7}" destId="{468F5594-C99A-4DB5-BA2F-CBC10050D6B3}" srcOrd="1" destOrd="0" presId="urn:microsoft.com/office/officeart/2005/8/layout/hierarchy4"/>
    <dgm:cxn modelId="{733023A8-94AD-4784-83C7-C4DEB2A461A1}" type="presParOf" srcId="{9D70C1BA-D7C5-4897-94CC-19C555425DB7}" destId="{6923217B-26C3-483A-AA61-7FC2FAA73AEF}" srcOrd="2" destOrd="0" presId="urn:microsoft.com/office/officeart/2005/8/layout/hierarchy4"/>
    <dgm:cxn modelId="{C5286D3E-D354-4677-82B6-30BEE509C915}" type="presParOf" srcId="{6923217B-26C3-483A-AA61-7FC2FAA73AEF}" destId="{D2C4DB54-5229-4F2E-A804-F5134B414AFB}" srcOrd="0" destOrd="0" presId="urn:microsoft.com/office/officeart/2005/8/layout/hierarchy4"/>
    <dgm:cxn modelId="{9FC0FC06-1DC4-408E-B04A-E8D16ED84405}" type="presParOf" srcId="{D2C4DB54-5229-4F2E-A804-F5134B414AFB}" destId="{9905FD16-7844-4024-B502-47ED498A7E7C}" srcOrd="0" destOrd="0" presId="urn:microsoft.com/office/officeart/2005/8/layout/hierarchy4"/>
    <dgm:cxn modelId="{6CB78A98-0E48-4AA9-9411-185DA321C3D5}" type="presParOf" srcId="{D2C4DB54-5229-4F2E-A804-F5134B414AFB}" destId="{83E87AED-8ACE-4A5F-A885-DB62289184A5}" srcOrd="1" destOrd="0" presId="urn:microsoft.com/office/officeart/2005/8/layout/hierarchy4"/>
    <dgm:cxn modelId="{F6D51A0E-8CD2-4524-AC41-39A1B19AA46D}" type="presParOf" srcId="{D2C4DB54-5229-4F2E-A804-F5134B414AFB}" destId="{2E0334A7-30C1-4A4C-8E95-F35F8C3E0EA6}" srcOrd="2" destOrd="0" presId="urn:microsoft.com/office/officeart/2005/8/layout/hierarchy4"/>
    <dgm:cxn modelId="{7D735AEF-7EF2-4982-943E-245E4BA0B898}" type="presParOf" srcId="{2E0334A7-30C1-4A4C-8E95-F35F8C3E0EA6}" destId="{A3576B39-F6B6-4DD5-8ACD-DABF6A2E98EB}" srcOrd="0" destOrd="0" presId="urn:microsoft.com/office/officeart/2005/8/layout/hierarchy4"/>
    <dgm:cxn modelId="{CFD5664E-A0D4-430C-9959-D50C875617FF}" type="presParOf" srcId="{A3576B39-F6B6-4DD5-8ACD-DABF6A2E98EB}" destId="{E7FCC8F0-1E94-4FBC-AC19-4BD9133A15A6}" srcOrd="0" destOrd="0" presId="urn:microsoft.com/office/officeart/2005/8/layout/hierarchy4"/>
    <dgm:cxn modelId="{BD5BF402-DEA1-45FA-97E0-521B27935BFE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1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 custLinFactNeighborY="3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5D997473-48DE-49ED-9660-D1C45A06C21E}" type="presOf" srcId="{90FCD6DB-52FC-4FC7-95EE-FD35E18C381B}" destId="{9905FD16-7844-4024-B502-47ED498A7E7C}" srcOrd="0" destOrd="0" presId="urn:microsoft.com/office/officeart/2005/8/layout/hierarchy4"/>
    <dgm:cxn modelId="{A2ED97F7-1BE7-4D1A-8A24-B1A223ACB477}" type="presOf" srcId="{F1369727-EBA6-4505-8704-0E077BAEB6FD}" destId="{E7FCC8F0-1E94-4FBC-AC19-4BD9133A15A6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05E309F6-89F0-4208-850A-38F6C41BB94B}" type="presOf" srcId="{40D5AEDB-1F5E-408E-B96D-3A372078AF03}" destId="{5407DF02-9B42-40F8-B222-A626D0C9C9BA}" srcOrd="0" destOrd="0" presId="urn:microsoft.com/office/officeart/2005/8/layout/hierarchy4"/>
    <dgm:cxn modelId="{13963093-12F0-44F6-A375-DB442FD652FD}" type="presOf" srcId="{2C00771A-84B8-4F37-A565-D6E770DE6A5F}" destId="{5DD24078-37A9-4B43-9E0F-6AA7E139E355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0B3FAAE1-D65F-4976-AEB1-E5085079C9E8}" type="presParOf" srcId="{5DD24078-37A9-4B43-9E0F-6AA7E139E355}" destId="{9D70C1BA-D7C5-4897-94CC-19C555425DB7}" srcOrd="0" destOrd="0" presId="urn:microsoft.com/office/officeart/2005/8/layout/hierarchy4"/>
    <dgm:cxn modelId="{DBAF0191-3B9A-42A1-AE18-4667FBF5D5C7}" type="presParOf" srcId="{9D70C1BA-D7C5-4897-94CC-19C555425DB7}" destId="{5407DF02-9B42-40F8-B222-A626D0C9C9BA}" srcOrd="0" destOrd="0" presId="urn:microsoft.com/office/officeart/2005/8/layout/hierarchy4"/>
    <dgm:cxn modelId="{81E3F5B0-F768-41C1-BFAE-FE0AF4083A8D}" type="presParOf" srcId="{9D70C1BA-D7C5-4897-94CC-19C555425DB7}" destId="{468F5594-C99A-4DB5-BA2F-CBC10050D6B3}" srcOrd="1" destOrd="0" presId="urn:microsoft.com/office/officeart/2005/8/layout/hierarchy4"/>
    <dgm:cxn modelId="{3451355F-CC3C-42F0-89A2-68D9E498AD09}" type="presParOf" srcId="{9D70C1BA-D7C5-4897-94CC-19C555425DB7}" destId="{6923217B-26C3-483A-AA61-7FC2FAA73AEF}" srcOrd="2" destOrd="0" presId="urn:microsoft.com/office/officeart/2005/8/layout/hierarchy4"/>
    <dgm:cxn modelId="{1419DEB2-D7B3-4116-87B0-9FCADE33BFED}" type="presParOf" srcId="{6923217B-26C3-483A-AA61-7FC2FAA73AEF}" destId="{D2C4DB54-5229-4F2E-A804-F5134B414AFB}" srcOrd="0" destOrd="0" presId="urn:microsoft.com/office/officeart/2005/8/layout/hierarchy4"/>
    <dgm:cxn modelId="{DEB69B9B-2C3C-4C19-BF57-946F84285CB9}" type="presParOf" srcId="{D2C4DB54-5229-4F2E-A804-F5134B414AFB}" destId="{9905FD16-7844-4024-B502-47ED498A7E7C}" srcOrd="0" destOrd="0" presId="urn:microsoft.com/office/officeart/2005/8/layout/hierarchy4"/>
    <dgm:cxn modelId="{268F7F90-9B54-4099-AE65-44013C0EC60F}" type="presParOf" srcId="{D2C4DB54-5229-4F2E-A804-F5134B414AFB}" destId="{83E87AED-8ACE-4A5F-A885-DB62289184A5}" srcOrd="1" destOrd="0" presId="urn:microsoft.com/office/officeart/2005/8/layout/hierarchy4"/>
    <dgm:cxn modelId="{275002CF-91AD-4CEC-83AD-35187344351A}" type="presParOf" srcId="{D2C4DB54-5229-4F2E-A804-F5134B414AFB}" destId="{2E0334A7-30C1-4A4C-8E95-F35F8C3E0EA6}" srcOrd="2" destOrd="0" presId="urn:microsoft.com/office/officeart/2005/8/layout/hierarchy4"/>
    <dgm:cxn modelId="{75CE9D51-F1A4-4670-BF47-FE7373C99FC1}" type="presParOf" srcId="{2E0334A7-30C1-4A4C-8E95-F35F8C3E0EA6}" destId="{A3576B39-F6B6-4DD5-8ACD-DABF6A2E98EB}" srcOrd="0" destOrd="0" presId="urn:microsoft.com/office/officeart/2005/8/layout/hierarchy4"/>
    <dgm:cxn modelId="{212D5262-A7DC-4DF2-AA03-F3905B62AD5A}" type="presParOf" srcId="{A3576B39-F6B6-4DD5-8ACD-DABF6A2E98EB}" destId="{E7FCC8F0-1E94-4FBC-AC19-4BD9133A15A6}" srcOrd="0" destOrd="0" presId="urn:microsoft.com/office/officeart/2005/8/layout/hierarchy4"/>
    <dgm:cxn modelId="{1798AD16-F85C-419A-85A2-EEAC5602245A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3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-3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422013B1-B2EB-4CB1-87D2-6735A108F554}" type="presOf" srcId="{40D5AEDB-1F5E-408E-B96D-3A372078AF03}" destId="{5407DF02-9B42-40F8-B222-A626D0C9C9BA}" srcOrd="0" destOrd="0" presId="urn:microsoft.com/office/officeart/2005/8/layout/hierarchy4"/>
    <dgm:cxn modelId="{5287DE1C-1B7F-4502-B23E-EBE22268FB4B}" type="presOf" srcId="{2C00771A-84B8-4F37-A565-D6E770DE6A5F}" destId="{5DD24078-37A9-4B43-9E0F-6AA7E139E355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2E075F28-E1BA-4365-985E-09D3B35C5F15}" type="presOf" srcId="{F1369727-EBA6-4505-8704-0E077BAEB6FD}" destId="{E7FCC8F0-1E94-4FBC-AC19-4BD9133A15A6}" srcOrd="0" destOrd="0" presId="urn:microsoft.com/office/officeart/2005/8/layout/hierarchy4"/>
    <dgm:cxn modelId="{3D301F0C-AD5F-4F48-B146-3BAF459F041F}" type="presOf" srcId="{90FCD6DB-52FC-4FC7-95EE-FD35E18C381B}" destId="{9905FD16-7844-4024-B502-47ED498A7E7C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26C8DE1A-FD03-4F44-9071-149AF7D576D7}" type="presParOf" srcId="{5DD24078-37A9-4B43-9E0F-6AA7E139E355}" destId="{9D70C1BA-D7C5-4897-94CC-19C555425DB7}" srcOrd="0" destOrd="0" presId="urn:microsoft.com/office/officeart/2005/8/layout/hierarchy4"/>
    <dgm:cxn modelId="{C088260C-FB7C-4E96-A568-7D89A1DAB33F}" type="presParOf" srcId="{9D70C1BA-D7C5-4897-94CC-19C555425DB7}" destId="{5407DF02-9B42-40F8-B222-A626D0C9C9BA}" srcOrd="0" destOrd="0" presId="urn:microsoft.com/office/officeart/2005/8/layout/hierarchy4"/>
    <dgm:cxn modelId="{305FFBE0-F18D-4A18-9C04-A528251BE249}" type="presParOf" srcId="{9D70C1BA-D7C5-4897-94CC-19C555425DB7}" destId="{468F5594-C99A-4DB5-BA2F-CBC10050D6B3}" srcOrd="1" destOrd="0" presId="urn:microsoft.com/office/officeart/2005/8/layout/hierarchy4"/>
    <dgm:cxn modelId="{EB9FF6FD-073A-4E57-9880-90B095CCF544}" type="presParOf" srcId="{9D70C1BA-D7C5-4897-94CC-19C555425DB7}" destId="{6923217B-26C3-483A-AA61-7FC2FAA73AEF}" srcOrd="2" destOrd="0" presId="urn:microsoft.com/office/officeart/2005/8/layout/hierarchy4"/>
    <dgm:cxn modelId="{E24F927B-349B-48A9-9D4B-5CAECF5B935B}" type="presParOf" srcId="{6923217B-26C3-483A-AA61-7FC2FAA73AEF}" destId="{D2C4DB54-5229-4F2E-A804-F5134B414AFB}" srcOrd="0" destOrd="0" presId="urn:microsoft.com/office/officeart/2005/8/layout/hierarchy4"/>
    <dgm:cxn modelId="{3EE1E470-31EA-40C9-A8E4-1952335CC6B8}" type="presParOf" srcId="{D2C4DB54-5229-4F2E-A804-F5134B414AFB}" destId="{9905FD16-7844-4024-B502-47ED498A7E7C}" srcOrd="0" destOrd="0" presId="urn:microsoft.com/office/officeart/2005/8/layout/hierarchy4"/>
    <dgm:cxn modelId="{4F8BDD5D-C0C9-4774-93EA-8DED8974E740}" type="presParOf" srcId="{D2C4DB54-5229-4F2E-A804-F5134B414AFB}" destId="{83E87AED-8ACE-4A5F-A885-DB62289184A5}" srcOrd="1" destOrd="0" presId="urn:microsoft.com/office/officeart/2005/8/layout/hierarchy4"/>
    <dgm:cxn modelId="{65076C64-B259-4DF1-B6FB-F50514A01BEB}" type="presParOf" srcId="{D2C4DB54-5229-4F2E-A804-F5134B414AFB}" destId="{2E0334A7-30C1-4A4C-8E95-F35F8C3E0EA6}" srcOrd="2" destOrd="0" presId="urn:microsoft.com/office/officeart/2005/8/layout/hierarchy4"/>
    <dgm:cxn modelId="{69A1B34C-2E26-4198-877B-EFBCEC0F0DD4}" type="presParOf" srcId="{2E0334A7-30C1-4A4C-8E95-F35F8C3E0EA6}" destId="{A3576B39-F6B6-4DD5-8ACD-DABF6A2E98EB}" srcOrd="0" destOrd="0" presId="urn:microsoft.com/office/officeart/2005/8/layout/hierarchy4"/>
    <dgm:cxn modelId="{02CC4302-6B08-41B3-9BB1-70DF60A82D1C}" type="presParOf" srcId="{A3576B39-F6B6-4DD5-8ACD-DABF6A2E98EB}" destId="{E7FCC8F0-1E94-4FBC-AC19-4BD9133A15A6}" srcOrd="0" destOrd="0" presId="urn:microsoft.com/office/officeart/2005/8/layout/hierarchy4"/>
    <dgm:cxn modelId="{060C453E-B347-4821-8796-11115EFADEA3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0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 custLinFactNeighborY="3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3EB43152-EE17-4B3F-9F23-2DF4EA03A951}" type="presOf" srcId="{90FCD6DB-52FC-4FC7-95EE-FD35E18C381B}" destId="{9905FD16-7844-4024-B502-47ED498A7E7C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4F8852B3-E45A-4B23-B386-4A66CB9B208F}" type="presOf" srcId="{40D5AEDB-1F5E-408E-B96D-3A372078AF03}" destId="{5407DF02-9B42-40F8-B222-A626D0C9C9BA}" srcOrd="0" destOrd="0" presId="urn:microsoft.com/office/officeart/2005/8/layout/hierarchy4"/>
    <dgm:cxn modelId="{7B63A8AB-2C3A-4FD2-B9A2-697F2B21ADDC}" type="presOf" srcId="{2C00771A-84B8-4F37-A565-D6E770DE6A5F}" destId="{5DD24078-37A9-4B43-9E0F-6AA7E139E355}" srcOrd="0" destOrd="0" presId="urn:microsoft.com/office/officeart/2005/8/layout/hierarchy4"/>
    <dgm:cxn modelId="{F1F8F3B9-3A39-4000-96A2-54FD01B754ED}" type="presOf" srcId="{F1369727-EBA6-4505-8704-0E077BAEB6FD}" destId="{E7FCC8F0-1E94-4FBC-AC19-4BD9133A15A6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4A07D62A-08E2-4636-BCC8-A8D30449F2F2}" type="presParOf" srcId="{5DD24078-37A9-4B43-9E0F-6AA7E139E355}" destId="{9D70C1BA-D7C5-4897-94CC-19C555425DB7}" srcOrd="0" destOrd="0" presId="urn:microsoft.com/office/officeart/2005/8/layout/hierarchy4"/>
    <dgm:cxn modelId="{FC02A0EE-83F8-48BB-A57D-DC826CCF2A9B}" type="presParOf" srcId="{9D70C1BA-D7C5-4897-94CC-19C555425DB7}" destId="{5407DF02-9B42-40F8-B222-A626D0C9C9BA}" srcOrd="0" destOrd="0" presId="urn:microsoft.com/office/officeart/2005/8/layout/hierarchy4"/>
    <dgm:cxn modelId="{87A60A89-120E-4EF0-893B-1A8E59FD5137}" type="presParOf" srcId="{9D70C1BA-D7C5-4897-94CC-19C555425DB7}" destId="{468F5594-C99A-4DB5-BA2F-CBC10050D6B3}" srcOrd="1" destOrd="0" presId="urn:microsoft.com/office/officeart/2005/8/layout/hierarchy4"/>
    <dgm:cxn modelId="{DEEA14A4-3CB2-495C-A807-DE1BE45F6EDA}" type="presParOf" srcId="{9D70C1BA-D7C5-4897-94CC-19C555425DB7}" destId="{6923217B-26C3-483A-AA61-7FC2FAA73AEF}" srcOrd="2" destOrd="0" presId="urn:microsoft.com/office/officeart/2005/8/layout/hierarchy4"/>
    <dgm:cxn modelId="{172C1F1F-5E65-4D2B-8814-B6A71A1E8075}" type="presParOf" srcId="{6923217B-26C3-483A-AA61-7FC2FAA73AEF}" destId="{D2C4DB54-5229-4F2E-A804-F5134B414AFB}" srcOrd="0" destOrd="0" presId="urn:microsoft.com/office/officeart/2005/8/layout/hierarchy4"/>
    <dgm:cxn modelId="{6BB25332-49ED-4FD5-864F-096188CA52EE}" type="presParOf" srcId="{D2C4DB54-5229-4F2E-A804-F5134B414AFB}" destId="{9905FD16-7844-4024-B502-47ED498A7E7C}" srcOrd="0" destOrd="0" presId="urn:microsoft.com/office/officeart/2005/8/layout/hierarchy4"/>
    <dgm:cxn modelId="{404A2AA9-90F2-42B9-9EE7-971D5CD2BC21}" type="presParOf" srcId="{D2C4DB54-5229-4F2E-A804-F5134B414AFB}" destId="{83E87AED-8ACE-4A5F-A885-DB62289184A5}" srcOrd="1" destOrd="0" presId="urn:microsoft.com/office/officeart/2005/8/layout/hierarchy4"/>
    <dgm:cxn modelId="{9E4C7687-9E6C-429B-84F9-3C1644F43D59}" type="presParOf" srcId="{D2C4DB54-5229-4F2E-A804-F5134B414AFB}" destId="{2E0334A7-30C1-4A4C-8E95-F35F8C3E0EA6}" srcOrd="2" destOrd="0" presId="urn:microsoft.com/office/officeart/2005/8/layout/hierarchy4"/>
    <dgm:cxn modelId="{A1701552-7105-4C8D-8316-9A5D3711866A}" type="presParOf" srcId="{2E0334A7-30C1-4A4C-8E95-F35F8C3E0EA6}" destId="{A3576B39-F6B6-4DD5-8ACD-DABF6A2E98EB}" srcOrd="0" destOrd="0" presId="urn:microsoft.com/office/officeart/2005/8/layout/hierarchy4"/>
    <dgm:cxn modelId="{1F868D7A-B44C-48A1-A19B-5B457E6BEC67}" type="presParOf" srcId="{A3576B39-F6B6-4DD5-8ACD-DABF6A2E98EB}" destId="{E7FCC8F0-1E94-4FBC-AC19-4BD9133A15A6}" srcOrd="0" destOrd="0" presId="urn:microsoft.com/office/officeart/2005/8/layout/hierarchy4"/>
    <dgm:cxn modelId="{442012D8-D087-4345-9997-CDC4CA9EA800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3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-3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3F0F5C4D-37EC-4773-B2ED-71A2E51756C2}" type="presOf" srcId="{40D5AEDB-1F5E-408E-B96D-3A372078AF03}" destId="{5407DF02-9B42-40F8-B222-A626D0C9C9BA}" srcOrd="0" destOrd="0" presId="urn:microsoft.com/office/officeart/2005/8/layout/hierarchy4"/>
    <dgm:cxn modelId="{B2A000C7-862C-4360-8E6F-DF70F1556FA4}" type="presOf" srcId="{90FCD6DB-52FC-4FC7-95EE-FD35E18C381B}" destId="{9905FD16-7844-4024-B502-47ED498A7E7C}" srcOrd="0" destOrd="0" presId="urn:microsoft.com/office/officeart/2005/8/layout/hierarchy4"/>
    <dgm:cxn modelId="{846188C7-CE30-40F3-ACF4-D0C03F8532AC}" type="presOf" srcId="{2C00771A-84B8-4F37-A565-D6E770DE6A5F}" destId="{5DD24078-37A9-4B43-9E0F-6AA7E139E355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3CE47F90-5DCC-416E-9656-C05E6EEB8547}" type="presOf" srcId="{F1369727-EBA6-4505-8704-0E077BAEB6FD}" destId="{E7FCC8F0-1E94-4FBC-AC19-4BD9133A15A6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E7F7A660-6F9A-4E7D-BD68-EC2CF3E348D7}" type="presParOf" srcId="{5DD24078-37A9-4B43-9E0F-6AA7E139E355}" destId="{9D70C1BA-D7C5-4897-94CC-19C555425DB7}" srcOrd="0" destOrd="0" presId="urn:microsoft.com/office/officeart/2005/8/layout/hierarchy4"/>
    <dgm:cxn modelId="{EE403FD8-F406-44DB-B1E2-99E1E211DFBF}" type="presParOf" srcId="{9D70C1BA-D7C5-4897-94CC-19C555425DB7}" destId="{5407DF02-9B42-40F8-B222-A626D0C9C9BA}" srcOrd="0" destOrd="0" presId="urn:microsoft.com/office/officeart/2005/8/layout/hierarchy4"/>
    <dgm:cxn modelId="{25135064-7770-4197-8E45-D999EA8F2132}" type="presParOf" srcId="{9D70C1BA-D7C5-4897-94CC-19C555425DB7}" destId="{468F5594-C99A-4DB5-BA2F-CBC10050D6B3}" srcOrd="1" destOrd="0" presId="urn:microsoft.com/office/officeart/2005/8/layout/hierarchy4"/>
    <dgm:cxn modelId="{B11C1BBD-3E0C-464A-BCA3-E10D5524C9CD}" type="presParOf" srcId="{9D70C1BA-D7C5-4897-94CC-19C555425DB7}" destId="{6923217B-26C3-483A-AA61-7FC2FAA73AEF}" srcOrd="2" destOrd="0" presId="urn:microsoft.com/office/officeart/2005/8/layout/hierarchy4"/>
    <dgm:cxn modelId="{6D2095EB-94B3-453B-8736-ABB6F68FCCAE}" type="presParOf" srcId="{6923217B-26C3-483A-AA61-7FC2FAA73AEF}" destId="{D2C4DB54-5229-4F2E-A804-F5134B414AFB}" srcOrd="0" destOrd="0" presId="urn:microsoft.com/office/officeart/2005/8/layout/hierarchy4"/>
    <dgm:cxn modelId="{82BFDC61-CE6B-43BA-8229-229E6FDD2D33}" type="presParOf" srcId="{D2C4DB54-5229-4F2E-A804-F5134B414AFB}" destId="{9905FD16-7844-4024-B502-47ED498A7E7C}" srcOrd="0" destOrd="0" presId="urn:microsoft.com/office/officeart/2005/8/layout/hierarchy4"/>
    <dgm:cxn modelId="{579069D2-8988-47E4-9BA6-6DB48B74EC66}" type="presParOf" srcId="{D2C4DB54-5229-4F2E-A804-F5134B414AFB}" destId="{83E87AED-8ACE-4A5F-A885-DB62289184A5}" srcOrd="1" destOrd="0" presId="urn:microsoft.com/office/officeart/2005/8/layout/hierarchy4"/>
    <dgm:cxn modelId="{D3ED761F-E51C-4909-B465-6A7503867FDF}" type="presParOf" srcId="{D2C4DB54-5229-4F2E-A804-F5134B414AFB}" destId="{2E0334A7-30C1-4A4C-8E95-F35F8C3E0EA6}" srcOrd="2" destOrd="0" presId="urn:microsoft.com/office/officeart/2005/8/layout/hierarchy4"/>
    <dgm:cxn modelId="{8D29638B-E484-4568-892E-D2421D725250}" type="presParOf" srcId="{2E0334A7-30C1-4A4C-8E95-F35F8C3E0EA6}" destId="{A3576B39-F6B6-4DD5-8ACD-DABF6A2E98EB}" srcOrd="0" destOrd="0" presId="urn:microsoft.com/office/officeart/2005/8/layout/hierarchy4"/>
    <dgm:cxn modelId="{34307481-FF73-4FC2-A599-5A6A9EA3A14D}" type="presParOf" srcId="{A3576B39-F6B6-4DD5-8ACD-DABF6A2E98EB}" destId="{E7FCC8F0-1E94-4FBC-AC19-4BD9133A15A6}" srcOrd="0" destOrd="0" presId="urn:microsoft.com/office/officeart/2005/8/layout/hierarchy4"/>
    <dgm:cxn modelId="{70E146D5-0724-46A3-BDED-0E46930DA609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0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 custLinFactNeighborY="3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99EC8839-55EE-4334-A80A-CD053ED7C906}" type="presOf" srcId="{2C00771A-84B8-4F37-A565-D6E770DE6A5F}" destId="{5DD24078-37A9-4B43-9E0F-6AA7E139E355}" srcOrd="0" destOrd="0" presId="urn:microsoft.com/office/officeart/2005/8/layout/hierarchy4"/>
    <dgm:cxn modelId="{4E6FB0A7-F206-4BA9-B8CD-D014C04D352A}" type="presOf" srcId="{F1369727-EBA6-4505-8704-0E077BAEB6FD}" destId="{E7FCC8F0-1E94-4FBC-AC19-4BD9133A15A6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01FCBE5A-2B13-46E3-975E-7ECB7567E6AD}" type="presOf" srcId="{90FCD6DB-52FC-4FC7-95EE-FD35E18C381B}" destId="{9905FD16-7844-4024-B502-47ED498A7E7C}" srcOrd="0" destOrd="0" presId="urn:microsoft.com/office/officeart/2005/8/layout/hierarchy4"/>
    <dgm:cxn modelId="{F69BED7F-A2CD-4183-ACEB-0B60E5AA9DBC}" type="presOf" srcId="{40D5AEDB-1F5E-408E-B96D-3A372078AF03}" destId="{5407DF02-9B42-40F8-B222-A626D0C9C9BA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4590968A-511D-44C1-8FD0-D9961D3D685B}" type="presParOf" srcId="{5DD24078-37A9-4B43-9E0F-6AA7E139E355}" destId="{9D70C1BA-D7C5-4897-94CC-19C555425DB7}" srcOrd="0" destOrd="0" presId="urn:microsoft.com/office/officeart/2005/8/layout/hierarchy4"/>
    <dgm:cxn modelId="{7ED56FA1-9653-47B6-BF79-D58BF9461EB7}" type="presParOf" srcId="{9D70C1BA-D7C5-4897-94CC-19C555425DB7}" destId="{5407DF02-9B42-40F8-B222-A626D0C9C9BA}" srcOrd="0" destOrd="0" presId="urn:microsoft.com/office/officeart/2005/8/layout/hierarchy4"/>
    <dgm:cxn modelId="{5971EEAE-34EB-47C4-B0F3-E31559AC4DCE}" type="presParOf" srcId="{9D70C1BA-D7C5-4897-94CC-19C555425DB7}" destId="{468F5594-C99A-4DB5-BA2F-CBC10050D6B3}" srcOrd="1" destOrd="0" presId="urn:microsoft.com/office/officeart/2005/8/layout/hierarchy4"/>
    <dgm:cxn modelId="{0B53A665-F6B1-4E1D-91F1-ED742E62C039}" type="presParOf" srcId="{9D70C1BA-D7C5-4897-94CC-19C555425DB7}" destId="{6923217B-26C3-483A-AA61-7FC2FAA73AEF}" srcOrd="2" destOrd="0" presId="urn:microsoft.com/office/officeart/2005/8/layout/hierarchy4"/>
    <dgm:cxn modelId="{7E9EEC10-F58D-41C5-99EA-DB786A2086D3}" type="presParOf" srcId="{6923217B-26C3-483A-AA61-7FC2FAA73AEF}" destId="{D2C4DB54-5229-4F2E-A804-F5134B414AFB}" srcOrd="0" destOrd="0" presId="urn:microsoft.com/office/officeart/2005/8/layout/hierarchy4"/>
    <dgm:cxn modelId="{3398629A-D961-47AE-8418-1E99C4B6A0A6}" type="presParOf" srcId="{D2C4DB54-5229-4F2E-A804-F5134B414AFB}" destId="{9905FD16-7844-4024-B502-47ED498A7E7C}" srcOrd="0" destOrd="0" presId="urn:microsoft.com/office/officeart/2005/8/layout/hierarchy4"/>
    <dgm:cxn modelId="{5720D53D-9577-4F3E-967F-D7DC6C778621}" type="presParOf" srcId="{D2C4DB54-5229-4F2E-A804-F5134B414AFB}" destId="{83E87AED-8ACE-4A5F-A885-DB62289184A5}" srcOrd="1" destOrd="0" presId="urn:microsoft.com/office/officeart/2005/8/layout/hierarchy4"/>
    <dgm:cxn modelId="{A6DEC1A0-A783-4471-AEB2-588805E92595}" type="presParOf" srcId="{D2C4DB54-5229-4F2E-A804-F5134B414AFB}" destId="{2E0334A7-30C1-4A4C-8E95-F35F8C3E0EA6}" srcOrd="2" destOrd="0" presId="urn:microsoft.com/office/officeart/2005/8/layout/hierarchy4"/>
    <dgm:cxn modelId="{9A19663D-C15D-49C1-B060-9B0443DD6C0C}" type="presParOf" srcId="{2E0334A7-30C1-4A4C-8E95-F35F8C3E0EA6}" destId="{A3576B39-F6B6-4DD5-8ACD-DABF6A2E98EB}" srcOrd="0" destOrd="0" presId="urn:microsoft.com/office/officeart/2005/8/layout/hierarchy4"/>
    <dgm:cxn modelId="{49F90317-263E-479A-A0F2-EFA41C9EFD40}" type="presParOf" srcId="{A3576B39-F6B6-4DD5-8ACD-DABF6A2E98EB}" destId="{E7FCC8F0-1E94-4FBC-AC19-4BD9133A15A6}" srcOrd="0" destOrd="0" presId="urn:microsoft.com/office/officeart/2005/8/layout/hierarchy4"/>
    <dgm:cxn modelId="{49AB561A-7FF2-4416-80BB-7C179E5038FE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3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-3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4AF550CC-2F8F-4C22-A4D2-62FCA6854F67}" type="presOf" srcId="{90FCD6DB-52FC-4FC7-95EE-FD35E18C381B}" destId="{9905FD16-7844-4024-B502-47ED498A7E7C}" srcOrd="0" destOrd="0" presId="urn:microsoft.com/office/officeart/2005/8/layout/hierarchy4"/>
    <dgm:cxn modelId="{0CC8280C-849B-4AA1-850C-E6DF3237784D}" type="presOf" srcId="{F1369727-EBA6-4505-8704-0E077BAEB6FD}" destId="{E7FCC8F0-1E94-4FBC-AC19-4BD9133A15A6}" srcOrd="0" destOrd="0" presId="urn:microsoft.com/office/officeart/2005/8/layout/hierarchy4"/>
    <dgm:cxn modelId="{97CE5A12-BEB8-43C1-8C15-386F3DDA4EE2}" type="presOf" srcId="{40D5AEDB-1F5E-408E-B96D-3A372078AF03}" destId="{5407DF02-9B42-40F8-B222-A626D0C9C9BA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14B3429C-C033-4E57-ACF3-F30BA706BB83}" type="presOf" srcId="{2C00771A-84B8-4F37-A565-D6E770DE6A5F}" destId="{5DD24078-37A9-4B43-9E0F-6AA7E139E355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B5DB0F9F-A612-452B-8244-553F04CB2EF9}" type="presParOf" srcId="{5DD24078-37A9-4B43-9E0F-6AA7E139E355}" destId="{9D70C1BA-D7C5-4897-94CC-19C555425DB7}" srcOrd="0" destOrd="0" presId="urn:microsoft.com/office/officeart/2005/8/layout/hierarchy4"/>
    <dgm:cxn modelId="{5A17AA49-30A0-43EA-B913-B9822AEA8A1A}" type="presParOf" srcId="{9D70C1BA-D7C5-4897-94CC-19C555425DB7}" destId="{5407DF02-9B42-40F8-B222-A626D0C9C9BA}" srcOrd="0" destOrd="0" presId="urn:microsoft.com/office/officeart/2005/8/layout/hierarchy4"/>
    <dgm:cxn modelId="{3B873297-77EB-4349-8F2E-0CBE6E94EE76}" type="presParOf" srcId="{9D70C1BA-D7C5-4897-94CC-19C555425DB7}" destId="{468F5594-C99A-4DB5-BA2F-CBC10050D6B3}" srcOrd="1" destOrd="0" presId="urn:microsoft.com/office/officeart/2005/8/layout/hierarchy4"/>
    <dgm:cxn modelId="{9625320F-D0D2-4D8B-A03A-5230AF0368B1}" type="presParOf" srcId="{9D70C1BA-D7C5-4897-94CC-19C555425DB7}" destId="{6923217B-26C3-483A-AA61-7FC2FAA73AEF}" srcOrd="2" destOrd="0" presId="urn:microsoft.com/office/officeart/2005/8/layout/hierarchy4"/>
    <dgm:cxn modelId="{DFABBFDB-C660-4BED-B78D-92D9B7E8EEA0}" type="presParOf" srcId="{6923217B-26C3-483A-AA61-7FC2FAA73AEF}" destId="{D2C4DB54-5229-4F2E-A804-F5134B414AFB}" srcOrd="0" destOrd="0" presId="urn:microsoft.com/office/officeart/2005/8/layout/hierarchy4"/>
    <dgm:cxn modelId="{5B065938-318E-4875-8D78-5D3368AC9E2E}" type="presParOf" srcId="{D2C4DB54-5229-4F2E-A804-F5134B414AFB}" destId="{9905FD16-7844-4024-B502-47ED498A7E7C}" srcOrd="0" destOrd="0" presId="urn:microsoft.com/office/officeart/2005/8/layout/hierarchy4"/>
    <dgm:cxn modelId="{C2397716-9A15-47BE-A087-17A5C2192424}" type="presParOf" srcId="{D2C4DB54-5229-4F2E-A804-F5134B414AFB}" destId="{83E87AED-8ACE-4A5F-A885-DB62289184A5}" srcOrd="1" destOrd="0" presId="urn:microsoft.com/office/officeart/2005/8/layout/hierarchy4"/>
    <dgm:cxn modelId="{9BBCC8F9-6139-40EC-B987-01A3FE6F5EEE}" type="presParOf" srcId="{D2C4DB54-5229-4F2E-A804-F5134B414AFB}" destId="{2E0334A7-30C1-4A4C-8E95-F35F8C3E0EA6}" srcOrd="2" destOrd="0" presId="urn:microsoft.com/office/officeart/2005/8/layout/hierarchy4"/>
    <dgm:cxn modelId="{47DEB6FD-C751-4CEA-B60B-A90328168B9B}" type="presParOf" srcId="{2E0334A7-30C1-4A4C-8E95-F35F8C3E0EA6}" destId="{A3576B39-F6B6-4DD5-8ACD-DABF6A2E98EB}" srcOrd="0" destOrd="0" presId="urn:microsoft.com/office/officeart/2005/8/layout/hierarchy4"/>
    <dgm:cxn modelId="{ECA3C3E6-D3DC-4F25-A23A-B3B92FCFB15B}" type="presParOf" srcId="{A3576B39-F6B6-4DD5-8ACD-DABF6A2E98EB}" destId="{E7FCC8F0-1E94-4FBC-AC19-4BD9133A15A6}" srcOrd="0" destOrd="0" presId="urn:microsoft.com/office/officeart/2005/8/layout/hierarchy4"/>
    <dgm:cxn modelId="{8122CC04-C8A0-48FD-B0D0-EB00426B7852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0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 custLinFactNeighborY="3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E602D1BE-8096-4C04-862A-974488AABECF}" type="presOf" srcId="{2C00771A-84B8-4F37-A565-D6E770DE6A5F}" destId="{5DD24078-37A9-4B43-9E0F-6AA7E139E355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2E80D63B-5C7F-4B12-9032-AFCA26B6F578}" type="presOf" srcId="{90FCD6DB-52FC-4FC7-95EE-FD35E18C381B}" destId="{9905FD16-7844-4024-B502-47ED498A7E7C}" srcOrd="0" destOrd="0" presId="urn:microsoft.com/office/officeart/2005/8/layout/hierarchy4"/>
    <dgm:cxn modelId="{480A41E2-D4E5-457D-9302-BA1A1A455746}" type="presOf" srcId="{40D5AEDB-1F5E-408E-B96D-3A372078AF03}" destId="{5407DF02-9B42-40F8-B222-A626D0C9C9BA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BEB8D72B-1B43-4990-97D3-597CF829C4DE}" type="presOf" srcId="{F1369727-EBA6-4505-8704-0E077BAEB6FD}" destId="{E7FCC8F0-1E94-4FBC-AC19-4BD9133A15A6}" srcOrd="0" destOrd="0" presId="urn:microsoft.com/office/officeart/2005/8/layout/hierarchy4"/>
    <dgm:cxn modelId="{846C1901-5F8D-4197-A47E-3CEB7090E479}" type="presParOf" srcId="{5DD24078-37A9-4B43-9E0F-6AA7E139E355}" destId="{9D70C1BA-D7C5-4897-94CC-19C555425DB7}" srcOrd="0" destOrd="0" presId="urn:microsoft.com/office/officeart/2005/8/layout/hierarchy4"/>
    <dgm:cxn modelId="{ED4C4C12-6CF8-4997-8462-B2385E29D76D}" type="presParOf" srcId="{9D70C1BA-D7C5-4897-94CC-19C555425DB7}" destId="{5407DF02-9B42-40F8-B222-A626D0C9C9BA}" srcOrd="0" destOrd="0" presId="urn:microsoft.com/office/officeart/2005/8/layout/hierarchy4"/>
    <dgm:cxn modelId="{DBACCF77-A828-4711-B96B-E7BA184F4048}" type="presParOf" srcId="{9D70C1BA-D7C5-4897-94CC-19C555425DB7}" destId="{468F5594-C99A-4DB5-BA2F-CBC10050D6B3}" srcOrd="1" destOrd="0" presId="urn:microsoft.com/office/officeart/2005/8/layout/hierarchy4"/>
    <dgm:cxn modelId="{E77D3721-B04D-48CB-998A-483DE8A33141}" type="presParOf" srcId="{9D70C1BA-D7C5-4897-94CC-19C555425DB7}" destId="{6923217B-26C3-483A-AA61-7FC2FAA73AEF}" srcOrd="2" destOrd="0" presId="urn:microsoft.com/office/officeart/2005/8/layout/hierarchy4"/>
    <dgm:cxn modelId="{2FE4C6BF-AC57-4171-8C9A-B9EBA91EE240}" type="presParOf" srcId="{6923217B-26C3-483A-AA61-7FC2FAA73AEF}" destId="{D2C4DB54-5229-4F2E-A804-F5134B414AFB}" srcOrd="0" destOrd="0" presId="urn:microsoft.com/office/officeart/2005/8/layout/hierarchy4"/>
    <dgm:cxn modelId="{B80E1E42-F4C5-49F2-BFC3-662D90B5ECFB}" type="presParOf" srcId="{D2C4DB54-5229-4F2E-A804-F5134B414AFB}" destId="{9905FD16-7844-4024-B502-47ED498A7E7C}" srcOrd="0" destOrd="0" presId="urn:microsoft.com/office/officeart/2005/8/layout/hierarchy4"/>
    <dgm:cxn modelId="{F7DE9100-496A-4E5C-81A4-432D4B3B8B40}" type="presParOf" srcId="{D2C4DB54-5229-4F2E-A804-F5134B414AFB}" destId="{83E87AED-8ACE-4A5F-A885-DB62289184A5}" srcOrd="1" destOrd="0" presId="urn:microsoft.com/office/officeart/2005/8/layout/hierarchy4"/>
    <dgm:cxn modelId="{46188705-67B4-4767-99C6-9C49BFA211AC}" type="presParOf" srcId="{D2C4DB54-5229-4F2E-A804-F5134B414AFB}" destId="{2E0334A7-30C1-4A4C-8E95-F35F8C3E0EA6}" srcOrd="2" destOrd="0" presId="urn:microsoft.com/office/officeart/2005/8/layout/hierarchy4"/>
    <dgm:cxn modelId="{60732B9C-6660-47A0-959D-2A7CECF8C2CA}" type="presParOf" srcId="{2E0334A7-30C1-4A4C-8E95-F35F8C3E0EA6}" destId="{A3576B39-F6B6-4DD5-8ACD-DABF6A2E98EB}" srcOrd="0" destOrd="0" presId="urn:microsoft.com/office/officeart/2005/8/layout/hierarchy4"/>
    <dgm:cxn modelId="{2868C02F-E660-4B60-B776-3594FC580B4A}" type="presParOf" srcId="{A3576B39-F6B6-4DD5-8ACD-DABF6A2E98EB}" destId="{E7FCC8F0-1E94-4FBC-AC19-4BD9133A15A6}" srcOrd="0" destOrd="0" presId="urn:microsoft.com/office/officeart/2005/8/layout/hierarchy4"/>
    <dgm:cxn modelId="{39A4D246-08E2-4DBA-A2E4-BD99BE821727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3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-3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3FD2AAF7-A93B-4794-B2BC-14141BA5B252}" type="presOf" srcId="{40D5AEDB-1F5E-408E-B96D-3A372078AF03}" destId="{5407DF02-9B42-40F8-B222-A626D0C9C9BA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49CEE43C-5749-4EE2-B6AF-D9563B045F77}" type="presOf" srcId="{90FCD6DB-52FC-4FC7-95EE-FD35E18C381B}" destId="{9905FD16-7844-4024-B502-47ED498A7E7C}" srcOrd="0" destOrd="0" presId="urn:microsoft.com/office/officeart/2005/8/layout/hierarchy4"/>
    <dgm:cxn modelId="{565CDF98-9F48-4ACE-99C1-2CA9A256BE13}" type="presOf" srcId="{2C00771A-84B8-4F37-A565-D6E770DE6A5F}" destId="{5DD24078-37A9-4B43-9E0F-6AA7E139E355}" srcOrd="0" destOrd="0" presId="urn:microsoft.com/office/officeart/2005/8/layout/hierarchy4"/>
    <dgm:cxn modelId="{DCA1E202-069D-4EF7-9449-7E108CE36DBC}" type="presOf" srcId="{F1369727-EBA6-4505-8704-0E077BAEB6FD}" destId="{E7FCC8F0-1E94-4FBC-AC19-4BD9133A15A6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DD3C7C9F-49B6-4538-9AF4-F3AA43EDD26E}" type="presParOf" srcId="{5DD24078-37A9-4B43-9E0F-6AA7E139E355}" destId="{9D70C1BA-D7C5-4897-94CC-19C555425DB7}" srcOrd="0" destOrd="0" presId="urn:microsoft.com/office/officeart/2005/8/layout/hierarchy4"/>
    <dgm:cxn modelId="{2D9276A9-31C7-4FBF-BFD2-95A92D392264}" type="presParOf" srcId="{9D70C1BA-D7C5-4897-94CC-19C555425DB7}" destId="{5407DF02-9B42-40F8-B222-A626D0C9C9BA}" srcOrd="0" destOrd="0" presId="urn:microsoft.com/office/officeart/2005/8/layout/hierarchy4"/>
    <dgm:cxn modelId="{796391F6-8D84-4B9E-9E5E-3C7F658F76F6}" type="presParOf" srcId="{9D70C1BA-D7C5-4897-94CC-19C555425DB7}" destId="{468F5594-C99A-4DB5-BA2F-CBC10050D6B3}" srcOrd="1" destOrd="0" presId="urn:microsoft.com/office/officeart/2005/8/layout/hierarchy4"/>
    <dgm:cxn modelId="{E3457DE2-9B3A-4DA4-8F90-49EAD097B854}" type="presParOf" srcId="{9D70C1BA-D7C5-4897-94CC-19C555425DB7}" destId="{6923217B-26C3-483A-AA61-7FC2FAA73AEF}" srcOrd="2" destOrd="0" presId="urn:microsoft.com/office/officeart/2005/8/layout/hierarchy4"/>
    <dgm:cxn modelId="{E0705920-8A02-4CF3-8194-CD5A48DD876C}" type="presParOf" srcId="{6923217B-26C3-483A-AA61-7FC2FAA73AEF}" destId="{D2C4DB54-5229-4F2E-A804-F5134B414AFB}" srcOrd="0" destOrd="0" presId="urn:microsoft.com/office/officeart/2005/8/layout/hierarchy4"/>
    <dgm:cxn modelId="{AFF953CB-9D6C-41AA-8B81-2CE595605E7C}" type="presParOf" srcId="{D2C4DB54-5229-4F2E-A804-F5134B414AFB}" destId="{9905FD16-7844-4024-B502-47ED498A7E7C}" srcOrd="0" destOrd="0" presId="urn:microsoft.com/office/officeart/2005/8/layout/hierarchy4"/>
    <dgm:cxn modelId="{4C10B6A2-D313-4A44-879F-6DA44CE54248}" type="presParOf" srcId="{D2C4DB54-5229-4F2E-A804-F5134B414AFB}" destId="{83E87AED-8ACE-4A5F-A885-DB62289184A5}" srcOrd="1" destOrd="0" presId="urn:microsoft.com/office/officeart/2005/8/layout/hierarchy4"/>
    <dgm:cxn modelId="{D2491BFC-469E-493C-8F14-74EAB89C1433}" type="presParOf" srcId="{D2C4DB54-5229-4F2E-A804-F5134B414AFB}" destId="{2E0334A7-30C1-4A4C-8E95-F35F8C3E0EA6}" srcOrd="2" destOrd="0" presId="urn:microsoft.com/office/officeart/2005/8/layout/hierarchy4"/>
    <dgm:cxn modelId="{F1FA6D84-1C17-43B3-B4EE-097724CEFF50}" type="presParOf" srcId="{2E0334A7-30C1-4A4C-8E95-F35F8C3E0EA6}" destId="{A3576B39-F6B6-4DD5-8ACD-DABF6A2E98EB}" srcOrd="0" destOrd="0" presId="urn:microsoft.com/office/officeart/2005/8/layout/hierarchy4"/>
    <dgm:cxn modelId="{8CE9FDDF-3DD7-4A50-8786-45F7DF2D215D}" type="presParOf" srcId="{A3576B39-F6B6-4DD5-8ACD-DABF6A2E98EB}" destId="{E7FCC8F0-1E94-4FBC-AC19-4BD9133A15A6}" srcOrd="0" destOrd="0" presId="urn:microsoft.com/office/officeart/2005/8/layout/hierarchy4"/>
    <dgm:cxn modelId="{27FCCA63-A527-4DD2-8861-DE9EFECD36F1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0294CE-7DDA-4D72-8D22-C53E0E19C3E8}" type="doc">
      <dgm:prSet loTypeId="urn:microsoft.com/office/officeart/2005/8/layout/hierarchy4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F5396B-2521-401B-9D5C-04A2CE9A0EB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Relevant</a:t>
          </a:r>
          <a:endParaRPr lang="en-US" dirty="0"/>
        </a:p>
      </dgm:t>
    </dgm:pt>
    <dgm:pt modelId="{D14D0052-14D9-470F-96AC-FF399D2C74EC}" type="sibTrans" cxnId="{442180F0-64ED-48E0-8F0E-10554EB736F0}">
      <dgm:prSet/>
      <dgm:spPr/>
      <dgm:t>
        <a:bodyPr/>
        <a:lstStyle/>
        <a:p>
          <a:endParaRPr lang="en-US"/>
        </a:p>
      </dgm:t>
    </dgm:pt>
    <dgm:pt modelId="{8E288043-42C5-48C2-858F-B409AE971500}" type="parTrans" cxnId="{442180F0-64ED-48E0-8F0E-10554EB736F0}">
      <dgm:prSet/>
      <dgm:spPr/>
      <dgm:t>
        <a:bodyPr/>
        <a:lstStyle/>
        <a:p>
          <a:endParaRPr lang="en-US"/>
        </a:p>
      </dgm:t>
    </dgm:pt>
    <dgm:pt modelId="{FA7DBF60-5F9B-4630-A241-F8199E5005EC}">
      <dgm:prSet phldrT="[Text]"/>
      <dgm:spPr>
        <a:solidFill>
          <a:srgbClr val="CC0000"/>
        </a:solidFill>
      </dgm:spPr>
      <dgm:t>
        <a:bodyPr/>
        <a:lstStyle/>
        <a:p>
          <a:r>
            <a:rPr lang="en-US" dirty="0" smtClean="0"/>
            <a:t>Non relevant</a:t>
          </a:r>
          <a:endParaRPr lang="en-US" dirty="0"/>
        </a:p>
      </dgm:t>
    </dgm:pt>
    <dgm:pt modelId="{8F0B4423-9318-4313-A6E2-77464D270E1C}" type="parTrans" cxnId="{286E8CB1-BEF0-49CF-8DBB-68AEBDA05700}">
      <dgm:prSet/>
      <dgm:spPr/>
      <dgm:t>
        <a:bodyPr/>
        <a:lstStyle/>
        <a:p>
          <a:endParaRPr lang="en-US"/>
        </a:p>
      </dgm:t>
    </dgm:pt>
    <dgm:pt modelId="{BFBA4DD2-672B-4207-B452-1F2BF10A5133}" type="sibTrans" cxnId="{286E8CB1-BEF0-49CF-8DBB-68AEBDA05700}">
      <dgm:prSet/>
      <dgm:spPr/>
      <dgm:t>
        <a:bodyPr/>
        <a:lstStyle/>
        <a:p>
          <a:endParaRPr lang="en-US"/>
        </a:p>
      </dgm:t>
    </dgm:pt>
    <dgm:pt modelId="{179AB76F-ECAC-4A2D-8B9A-1F37A83EC5A7}" type="pres">
      <dgm:prSet presAssocID="{E60294CE-7DDA-4D72-8D22-C53E0E19C3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687F2C-25B5-44BD-86A3-114A1A1BE596}" type="pres">
      <dgm:prSet presAssocID="{D0F5396B-2521-401B-9D5C-04A2CE9A0EB6}" presName="vertOne" presStyleCnt="0"/>
      <dgm:spPr/>
    </dgm:pt>
    <dgm:pt modelId="{427B06BA-7E4F-41B9-AFEF-A1311C956137}" type="pres">
      <dgm:prSet presAssocID="{D0F5396B-2521-401B-9D5C-04A2CE9A0EB6}" presName="txOne" presStyleLbl="node0" presStyleIdx="0" presStyleCnt="1" custLinFactY="-89712" custLinFactNeighborX="2264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E2C5A-6341-4EEA-8B63-5E01DB6A4009}" type="pres">
      <dgm:prSet presAssocID="{D0F5396B-2521-401B-9D5C-04A2CE9A0EB6}" presName="parTransOne" presStyleCnt="0"/>
      <dgm:spPr/>
    </dgm:pt>
    <dgm:pt modelId="{D8E60751-1AFC-4B40-9353-3B18F05C60BD}" type="pres">
      <dgm:prSet presAssocID="{D0F5396B-2521-401B-9D5C-04A2CE9A0EB6}" presName="horzOne" presStyleCnt="0"/>
      <dgm:spPr/>
    </dgm:pt>
    <dgm:pt modelId="{F2F438F4-DB2A-457F-8754-D35DA8BECDA4}" type="pres">
      <dgm:prSet presAssocID="{FA7DBF60-5F9B-4630-A241-F8199E5005EC}" presName="vertTwo" presStyleCnt="0"/>
      <dgm:spPr/>
    </dgm:pt>
    <dgm:pt modelId="{5DC39E61-A2DD-46EA-A44E-85D3BDFA3936}" type="pres">
      <dgm:prSet presAssocID="{FA7DBF60-5F9B-4630-A241-F8199E5005E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E6A73A-E563-4602-8AFB-9A10DE344C74}" type="pres">
      <dgm:prSet presAssocID="{FA7DBF60-5F9B-4630-A241-F8199E5005EC}" presName="horzTwo" presStyleCnt="0"/>
      <dgm:spPr/>
    </dgm:pt>
  </dgm:ptLst>
  <dgm:cxnLst>
    <dgm:cxn modelId="{0CBAD39D-70DA-4144-9DDC-09307D39C451}" type="presOf" srcId="{FA7DBF60-5F9B-4630-A241-F8199E5005EC}" destId="{5DC39E61-A2DD-46EA-A44E-85D3BDFA3936}" srcOrd="0" destOrd="0" presId="urn:microsoft.com/office/officeart/2005/8/layout/hierarchy4"/>
    <dgm:cxn modelId="{CB87B168-80F2-4C95-B23B-64276C1BB720}" type="presOf" srcId="{D0F5396B-2521-401B-9D5C-04A2CE9A0EB6}" destId="{427B06BA-7E4F-41B9-AFEF-A1311C956137}" srcOrd="0" destOrd="0" presId="urn:microsoft.com/office/officeart/2005/8/layout/hierarchy4"/>
    <dgm:cxn modelId="{442180F0-64ED-48E0-8F0E-10554EB736F0}" srcId="{E60294CE-7DDA-4D72-8D22-C53E0E19C3E8}" destId="{D0F5396B-2521-401B-9D5C-04A2CE9A0EB6}" srcOrd="0" destOrd="0" parTransId="{8E288043-42C5-48C2-858F-B409AE971500}" sibTransId="{D14D0052-14D9-470F-96AC-FF399D2C74EC}"/>
    <dgm:cxn modelId="{36B83B41-2710-4CDC-96A0-18D826123706}" type="presOf" srcId="{E60294CE-7DDA-4D72-8D22-C53E0E19C3E8}" destId="{179AB76F-ECAC-4A2D-8B9A-1F37A83EC5A7}" srcOrd="0" destOrd="0" presId="urn:microsoft.com/office/officeart/2005/8/layout/hierarchy4"/>
    <dgm:cxn modelId="{286E8CB1-BEF0-49CF-8DBB-68AEBDA05700}" srcId="{D0F5396B-2521-401B-9D5C-04A2CE9A0EB6}" destId="{FA7DBF60-5F9B-4630-A241-F8199E5005EC}" srcOrd="0" destOrd="0" parTransId="{8F0B4423-9318-4313-A6E2-77464D270E1C}" sibTransId="{BFBA4DD2-672B-4207-B452-1F2BF10A5133}"/>
    <dgm:cxn modelId="{A406C70F-E280-4F44-88A9-C06BC98604E1}" type="presParOf" srcId="{179AB76F-ECAC-4A2D-8B9A-1F37A83EC5A7}" destId="{E5687F2C-25B5-44BD-86A3-114A1A1BE596}" srcOrd="0" destOrd="0" presId="urn:microsoft.com/office/officeart/2005/8/layout/hierarchy4"/>
    <dgm:cxn modelId="{22CFF5D6-6338-4092-B778-F2C49A5412F2}" type="presParOf" srcId="{E5687F2C-25B5-44BD-86A3-114A1A1BE596}" destId="{427B06BA-7E4F-41B9-AFEF-A1311C956137}" srcOrd="0" destOrd="0" presId="urn:microsoft.com/office/officeart/2005/8/layout/hierarchy4"/>
    <dgm:cxn modelId="{444024F7-094B-4C66-A50E-482C4E4B7136}" type="presParOf" srcId="{E5687F2C-25B5-44BD-86A3-114A1A1BE596}" destId="{BCDE2C5A-6341-4EEA-8B63-5E01DB6A4009}" srcOrd="1" destOrd="0" presId="urn:microsoft.com/office/officeart/2005/8/layout/hierarchy4"/>
    <dgm:cxn modelId="{18F9FA8E-277D-4FF2-9918-10C0AA72A460}" type="presParOf" srcId="{E5687F2C-25B5-44BD-86A3-114A1A1BE596}" destId="{D8E60751-1AFC-4B40-9353-3B18F05C60BD}" srcOrd="2" destOrd="0" presId="urn:microsoft.com/office/officeart/2005/8/layout/hierarchy4"/>
    <dgm:cxn modelId="{A454BB74-4508-4412-B1B7-D13DF5265D73}" type="presParOf" srcId="{D8E60751-1AFC-4B40-9353-3B18F05C60BD}" destId="{F2F438F4-DB2A-457F-8754-D35DA8BECDA4}" srcOrd="0" destOrd="0" presId="urn:microsoft.com/office/officeart/2005/8/layout/hierarchy4"/>
    <dgm:cxn modelId="{27EA4F1E-029B-429D-8E39-DA85AA08B2CC}" type="presParOf" srcId="{F2F438F4-DB2A-457F-8754-D35DA8BECDA4}" destId="{5DC39E61-A2DD-46EA-A44E-85D3BDFA3936}" srcOrd="0" destOrd="0" presId="urn:microsoft.com/office/officeart/2005/8/layout/hierarchy4"/>
    <dgm:cxn modelId="{B52416C8-E830-4E69-A735-DF6D8955EC8A}" type="presParOf" srcId="{F2F438F4-DB2A-457F-8754-D35DA8BECDA4}" destId="{B6E6A73A-E563-4602-8AFB-9A10DE344C74}" srcOrd="1" destOrd="0" presId="urn:microsoft.com/office/officeart/2005/8/layout/hierarchy4"/>
  </dgm:cxnLst>
  <dgm:bg/>
  <dgm:whole/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0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 custLinFactNeighborY="3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07A31B3B-7C5E-42ED-BA1A-662B14212E30}" type="presOf" srcId="{90FCD6DB-52FC-4FC7-95EE-FD35E18C381B}" destId="{9905FD16-7844-4024-B502-47ED498A7E7C}" srcOrd="0" destOrd="0" presId="urn:microsoft.com/office/officeart/2005/8/layout/hierarchy4"/>
    <dgm:cxn modelId="{19ECE87A-2882-4A8B-A95C-8AC03E1E85B1}" type="presOf" srcId="{2C00771A-84B8-4F37-A565-D6E770DE6A5F}" destId="{5DD24078-37A9-4B43-9E0F-6AA7E139E355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4B0E7DDE-291F-45BF-AA5B-5FF84F96DC75}" type="presOf" srcId="{F1369727-EBA6-4505-8704-0E077BAEB6FD}" destId="{E7FCC8F0-1E94-4FBC-AC19-4BD9133A15A6}" srcOrd="0" destOrd="0" presId="urn:microsoft.com/office/officeart/2005/8/layout/hierarchy4"/>
    <dgm:cxn modelId="{F3C6EF8A-2580-4D84-81C6-56B9EFBA5260}" type="presOf" srcId="{40D5AEDB-1F5E-408E-B96D-3A372078AF03}" destId="{5407DF02-9B42-40F8-B222-A626D0C9C9BA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CADB4721-9D45-4C7E-A980-40F9B51BF9A9}" type="presParOf" srcId="{5DD24078-37A9-4B43-9E0F-6AA7E139E355}" destId="{9D70C1BA-D7C5-4897-94CC-19C555425DB7}" srcOrd="0" destOrd="0" presId="urn:microsoft.com/office/officeart/2005/8/layout/hierarchy4"/>
    <dgm:cxn modelId="{0CCE3F06-6E1F-49E3-9DA0-38069F6482D6}" type="presParOf" srcId="{9D70C1BA-D7C5-4897-94CC-19C555425DB7}" destId="{5407DF02-9B42-40F8-B222-A626D0C9C9BA}" srcOrd="0" destOrd="0" presId="urn:microsoft.com/office/officeart/2005/8/layout/hierarchy4"/>
    <dgm:cxn modelId="{037CFD9F-E9BE-4830-9138-8721BE62D463}" type="presParOf" srcId="{9D70C1BA-D7C5-4897-94CC-19C555425DB7}" destId="{468F5594-C99A-4DB5-BA2F-CBC10050D6B3}" srcOrd="1" destOrd="0" presId="urn:microsoft.com/office/officeart/2005/8/layout/hierarchy4"/>
    <dgm:cxn modelId="{AC17D471-A514-47AD-BD7E-6D69F54E4D65}" type="presParOf" srcId="{9D70C1BA-D7C5-4897-94CC-19C555425DB7}" destId="{6923217B-26C3-483A-AA61-7FC2FAA73AEF}" srcOrd="2" destOrd="0" presId="urn:microsoft.com/office/officeart/2005/8/layout/hierarchy4"/>
    <dgm:cxn modelId="{00DAA11D-7105-499E-8773-E3DD78AEC61F}" type="presParOf" srcId="{6923217B-26C3-483A-AA61-7FC2FAA73AEF}" destId="{D2C4DB54-5229-4F2E-A804-F5134B414AFB}" srcOrd="0" destOrd="0" presId="urn:microsoft.com/office/officeart/2005/8/layout/hierarchy4"/>
    <dgm:cxn modelId="{6CFC65F9-5C50-48DE-9D0A-06540BC94CCC}" type="presParOf" srcId="{D2C4DB54-5229-4F2E-A804-F5134B414AFB}" destId="{9905FD16-7844-4024-B502-47ED498A7E7C}" srcOrd="0" destOrd="0" presId="urn:microsoft.com/office/officeart/2005/8/layout/hierarchy4"/>
    <dgm:cxn modelId="{9338860F-6D16-4A78-9BAA-85D36B4E7E62}" type="presParOf" srcId="{D2C4DB54-5229-4F2E-A804-F5134B414AFB}" destId="{83E87AED-8ACE-4A5F-A885-DB62289184A5}" srcOrd="1" destOrd="0" presId="urn:microsoft.com/office/officeart/2005/8/layout/hierarchy4"/>
    <dgm:cxn modelId="{33CC6914-7247-4967-BE6C-E41628569762}" type="presParOf" srcId="{D2C4DB54-5229-4F2E-A804-F5134B414AFB}" destId="{2E0334A7-30C1-4A4C-8E95-F35F8C3E0EA6}" srcOrd="2" destOrd="0" presId="urn:microsoft.com/office/officeart/2005/8/layout/hierarchy4"/>
    <dgm:cxn modelId="{9F8C393A-0E93-43D0-B1E2-4D9710046B95}" type="presParOf" srcId="{2E0334A7-30C1-4A4C-8E95-F35F8C3E0EA6}" destId="{A3576B39-F6B6-4DD5-8ACD-DABF6A2E98EB}" srcOrd="0" destOrd="0" presId="urn:microsoft.com/office/officeart/2005/8/layout/hierarchy4"/>
    <dgm:cxn modelId="{389E907A-3874-4D72-AACF-D8059C26E7E8}" type="presParOf" srcId="{A3576B39-F6B6-4DD5-8ACD-DABF6A2E98EB}" destId="{E7FCC8F0-1E94-4FBC-AC19-4BD9133A15A6}" srcOrd="0" destOrd="0" presId="urn:microsoft.com/office/officeart/2005/8/layout/hierarchy4"/>
    <dgm:cxn modelId="{158983C1-9D9C-4078-B0DE-7FAF157FB12E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3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-3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934D063B-3D5D-4E38-97A8-41BA7FC9E778}" type="presOf" srcId="{40D5AEDB-1F5E-408E-B96D-3A372078AF03}" destId="{5407DF02-9B42-40F8-B222-A626D0C9C9BA}" srcOrd="0" destOrd="0" presId="urn:microsoft.com/office/officeart/2005/8/layout/hierarchy4"/>
    <dgm:cxn modelId="{353C1623-E174-485A-84A8-2B8111EF6E21}" type="presOf" srcId="{90FCD6DB-52FC-4FC7-95EE-FD35E18C381B}" destId="{9905FD16-7844-4024-B502-47ED498A7E7C}" srcOrd="0" destOrd="0" presId="urn:microsoft.com/office/officeart/2005/8/layout/hierarchy4"/>
    <dgm:cxn modelId="{E43292BA-3F57-4873-B946-DE62C990601C}" type="presOf" srcId="{F1369727-EBA6-4505-8704-0E077BAEB6FD}" destId="{E7FCC8F0-1E94-4FBC-AC19-4BD9133A15A6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97D59DF6-A54B-4A5E-AD76-5A444284DEE3}" type="presOf" srcId="{2C00771A-84B8-4F37-A565-D6E770DE6A5F}" destId="{5DD24078-37A9-4B43-9E0F-6AA7E139E355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DE09C9FE-DBC4-4B45-BD3B-7D85834648A3}" type="presParOf" srcId="{5DD24078-37A9-4B43-9E0F-6AA7E139E355}" destId="{9D70C1BA-D7C5-4897-94CC-19C555425DB7}" srcOrd="0" destOrd="0" presId="urn:microsoft.com/office/officeart/2005/8/layout/hierarchy4"/>
    <dgm:cxn modelId="{CA53D372-03B9-481C-B08F-4D4B83017783}" type="presParOf" srcId="{9D70C1BA-D7C5-4897-94CC-19C555425DB7}" destId="{5407DF02-9B42-40F8-B222-A626D0C9C9BA}" srcOrd="0" destOrd="0" presId="urn:microsoft.com/office/officeart/2005/8/layout/hierarchy4"/>
    <dgm:cxn modelId="{02529783-2FCB-4C3B-8DD0-210292FD516C}" type="presParOf" srcId="{9D70C1BA-D7C5-4897-94CC-19C555425DB7}" destId="{468F5594-C99A-4DB5-BA2F-CBC10050D6B3}" srcOrd="1" destOrd="0" presId="urn:microsoft.com/office/officeart/2005/8/layout/hierarchy4"/>
    <dgm:cxn modelId="{7CA1C4A5-E4F8-4DB0-86EC-9281EE21FF28}" type="presParOf" srcId="{9D70C1BA-D7C5-4897-94CC-19C555425DB7}" destId="{6923217B-26C3-483A-AA61-7FC2FAA73AEF}" srcOrd="2" destOrd="0" presId="urn:microsoft.com/office/officeart/2005/8/layout/hierarchy4"/>
    <dgm:cxn modelId="{EFCDDE57-1986-4F79-A7B2-3EE229C0F280}" type="presParOf" srcId="{6923217B-26C3-483A-AA61-7FC2FAA73AEF}" destId="{D2C4DB54-5229-4F2E-A804-F5134B414AFB}" srcOrd="0" destOrd="0" presId="urn:microsoft.com/office/officeart/2005/8/layout/hierarchy4"/>
    <dgm:cxn modelId="{C32D9FB8-EF18-4346-9D45-A374020B8678}" type="presParOf" srcId="{D2C4DB54-5229-4F2E-A804-F5134B414AFB}" destId="{9905FD16-7844-4024-B502-47ED498A7E7C}" srcOrd="0" destOrd="0" presId="urn:microsoft.com/office/officeart/2005/8/layout/hierarchy4"/>
    <dgm:cxn modelId="{AEED282C-54A5-4686-B066-3D010FD6D629}" type="presParOf" srcId="{D2C4DB54-5229-4F2E-A804-F5134B414AFB}" destId="{83E87AED-8ACE-4A5F-A885-DB62289184A5}" srcOrd="1" destOrd="0" presId="urn:microsoft.com/office/officeart/2005/8/layout/hierarchy4"/>
    <dgm:cxn modelId="{E125A54E-AC4C-4255-953B-B629AD7FBAE1}" type="presParOf" srcId="{D2C4DB54-5229-4F2E-A804-F5134B414AFB}" destId="{2E0334A7-30C1-4A4C-8E95-F35F8C3E0EA6}" srcOrd="2" destOrd="0" presId="urn:microsoft.com/office/officeart/2005/8/layout/hierarchy4"/>
    <dgm:cxn modelId="{D5709968-B4A8-44A7-ABF3-A6A086CE0858}" type="presParOf" srcId="{2E0334A7-30C1-4A4C-8E95-F35F8C3E0EA6}" destId="{A3576B39-F6B6-4DD5-8ACD-DABF6A2E98EB}" srcOrd="0" destOrd="0" presId="urn:microsoft.com/office/officeart/2005/8/layout/hierarchy4"/>
    <dgm:cxn modelId="{0B210FF0-C0CC-48DB-AFF2-9ABBD5497C07}" type="presParOf" srcId="{A3576B39-F6B6-4DD5-8ACD-DABF6A2E98EB}" destId="{E7FCC8F0-1E94-4FBC-AC19-4BD9133A15A6}" srcOrd="0" destOrd="0" presId="urn:microsoft.com/office/officeart/2005/8/layout/hierarchy4"/>
    <dgm:cxn modelId="{0383ABC3-C16A-417F-9C04-1370C4AEAFE9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0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 custLinFactNeighborY="3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9CA15EDD-FCB0-4096-907B-12F97254168E}" type="presOf" srcId="{90FCD6DB-52FC-4FC7-95EE-FD35E18C381B}" destId="{9905FD16-7844-4024-B502-47ED498A7E7C}" srcOrd="0" destOrd="0" presId="urn:microsoft.com/office/officeart/2005/8/layout/hierarchy4"/>
    <dgm:cxn modelId="{BB59D128-3B59-46D0-B2FB-6E68C3151ACA}" type="presOf" srcId="{40D5AEDB-1F5E-408E-B96D-3A372078AF03}" destId="{5407DF02-9B42-40F8-B222-A626D0C9C9BA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57BA6A45-26BE-4A6B-A563-7C86F405DA4D}" type="presOf" srcId="{F1369727-EBA6-4505-8704-0E077BAEB6FD}" destId="{E7FCC8F0-1E94-4FBC-AC19-4BD9133A15A6}" srcOrd="0" destOrd="0" presId="urn:microsoft.com/office/officeart/2005/8/layout/hierarchy4"/>
    <dgm:cxn modelId="{ED96D491-1433-4353-BC78-927F64A19DC3}" type="presOf" srcId="{2C00771A-84B8-4F37-A565-D6E770DE6A5F}" destId="{5DD24078-37A9-4B43-9E0F-6AA7E139E355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1815D1F8-AB1C-4360-AFCC-29344E28F961}" type="presParOf" srcId="{5DD24078-37A9-4B43-9E0F-6AA7E139E355}" destId="{9D70C1BA-D7C5-4897-94CC-19C555425DB7}" srcOrd="0" destOrd="0" presId="urn:microsoft.com/office/officeart/2005/8/layout/hierarchy4"/>
    <dgm:cxn modelId="{298575A4-E8F8-4E56-8343-7DC03E97328E}" type="presParOf" srcId="{9D70C1BA-D7C5-4897-94CC-19C555425DB7}" destId="{5407DF02-9B42-40F8-B222-A626D0C9C9BA}" srcOrd="0" destOrd="0" presId="urn:microsoft.com/office/officeart/2005/8/layout/hierarchy4"/>
    <dgm:cxn modelId="{D24623AE-152E-467B-80F9-DFC3A8FB9DCB}" type="presParOf" srcId="{9D70C1BA-D7C5-4897-94CC-19C555425DB7}" destId="{468F5594-C99A-4DB5-BA2F-CBC10050D6B3}" srcOrd="1" destOrd="0" presId="urn:microsoft.com/office/officeart/2005/8/layout/hierarchy4"/>
    <dgm:cxn modelId="{39740916-83C6-4CE9-9BB1-75E9FCB49C28}" type="presParOf" srcId="{9D70C1BA-D7C5-4897-94CC-19C555425DB7}" destId="{6923217B-26C3-483A-AA61-7FC2FAA73AEF}" srcOrd="2" destOrd="0" presId="urn:microsoft.com/office/officeart/2005/8/layout/hierarchy4"/>
    <dgm:cxn modelId="{0C728F31-883E-4131-82BF-87441CFF1BF8}" type="presParOf" srcId="{6923217B-26C3-483A-AA61-7FC2FAA73AEF}" destId="{D2C4DB54-5229-4F2E-A804-F5134B414AFB}" srcOrd="0" destOrd="0" presId="urn:microsoft.com/office/officeart/2005/8/layout/hierarchy4"/>
    <dgm:cxn modelId="{6AADE62C-13CD-41C3-90A7-E049D5414471}" type="presParOf" srcId="{D2C4DB54-5229-4F2E-A804-F5134B414AFB}" destId="{9905FD16-7844-4024-B502-47ED498A7E7C}" srcOrd="0" destOrd="0" presId="urn:microsoft.com/office/officeart/2005/8/layout/hierarchy4"/>
    <dgm:cxn modelId="{7F53F06E-2D28-4351-A976-334984EA6E0E}" type="presParOf" srcId="{D2C4DB54-5229-4F2E-A804-F5134B414AFB}" destId="{83E87AED-8ACE-4A5F-A885-DB62289184A5}" srcOrd="1" destOrd="0" presId="urn:microsoft.com/office/officeart/2005/8/layout/hierarchy4"/>
    <dgm:cxn modelId="{AC8341C5-4362-49A3-92A5-B3C035FCF147}" type="presParOf" srcId="{D2C4DB54-5229-4F2E-A804-F5134B414AFB}" destId="{2E0334A7-30C1-4A4C-8E95-F35F8C3E0EA6}" srcOrd="2" destOrd="0" presId="urn:microsoft.com/office/officeart/2005/8/layout/hierarchy4"/>
    <dgm:cxn modelId="{7D249066-286D-4128-A248-3336852348CB}" type="presParOf" srcId="{2E0334A7-30C1-4A4C-8E95-F35F8C3E0EA6}" destId="{A3576B39-F6B6-4DD5-8ACD-DABF6A2E98EB}" srcOrd="0" destOrd="0" presId="urn:microsoft.com/office/officeart/2005/8/layout/hierarchy4"/>
    <dgm:cxn modelId="{803ECFC4-5E89-4A17-A5DF-906ABC0F3A8C}" type="presParOf" srcId="{A3576B39-F6B6-4DD5-8ACD-DABF6A2E98EB}" destId="{E7FCC8F0-1E94-4FBC-AC19-4BD9133A15A6}" srcOrd="0" destOrd="0" presId="urn:microsoft.com/office/officeart/2005/8/layout/hierarchy4"/>
    <dgm:cxn modelId="{717E19F2-75A8-4738-9630-ACA7CB400F03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3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-3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119987DF-C044-41A1-B9A2-0C0815FE7EA4}" type="presOf" srcId="{40D5AEDB-1F5E-408E-B96D-3A372078AF03}" destId="{5407DF02-9B42-40F8-B222-A626D0C9C9BA}" srcOrd="0" destOrd="0" presId="urn:microsoft.com/office/officeart/2005/8/layout/hierarchy4"/>
    <dgm:cxn modelId="{24363122-0DE4-4DFD-944E-9C7503FAF763}" type="presOf" srcId="{2C00771A-84B8-4F37-A565-D6E770DE6A5F}" destId="{5DD24078-37A9-4B43-9E0F-6AA7E139E355}" srcOrd="0" destOrd="0" presId="urn:microsoft.com/office/officeart/2005/8/layout/hierarchy4"/>
    <dgm:cxn modelId="{78A997C8-06B1-438F-A5C2-11185F76C0A7}" type="presOf" srcId="{90FCD6DB-52FC-4FC7-95EE-FD35E18C381B}" destId="{9905FD16-7844-4024-B502-47ED498A7E7C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B0C5712F-21EA-4842-9A8D-9EE91EA4107F}" type="presOf" srcId="{F1369727-EBA6-4505-8704-0E077BAEB6FD}" destId="{E7FCC8F0-1E94-4FBC-AC19-4BD9133A15A6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ECB2DF9C-950F-4B37-B71F-F9D1260DEDAA}" type="presParOf" srcId="{5DD24078-37A9-4B43-9E0F-6AA7E139E355}" destId="{9D70C1BA-D7C5-4897-94CC-19C555425DB7}" srcOrd="0" destOrd="0" presId="urn:microsoft.com/office/officeart/2005/8/layout/hierarchy4"/>
    <dgm:cxn modelId="{F77493E8-50E8-4878-93D6-069AF39C6168}" type="presParOf" srcId="{9D70C1BA-D7C5-4897-94CC-19C555425DB7}" destId="{5407DF02-9B42-40F8-B222-A626D0C9C9BA}" srcOrd="0" destOrd="0" presId="urn:microsoft.com/office/officeart/2005/8/layout/hierarchy4"/>
    <dgm:cxn modelId="{D0BF550E-6E6F-4C39-92C8-85433849552F}" type="presParOf" srcId="{9D70C1BA-D7C5-4897-94CC-19C555425DB7}" destId="{468F5594-C99A-4DB5-BA2F-CBC10050D6B3}" srcOrd="1" destOrd="0" presId="urn:microsoft.com/office/officeart/2005/8/layout/hierarchy4"/>
    <dgm:cxn modelId="{ED5E0FA2-A911-4B79-9180-C6D171206D4E}" type="presParOf" srcId="{9D70C1BA-D7C5-4897-94CC-19C555425DB7}" destId="{6923217B-26C3-483A-AA61-7FC2FAA73AEF}" srcOrd="2" destOrd="0" presId="urn:microsoft.com/office/officeart/2005/8/layout/hierarchy4"/>
    <dgm:cxn modelId="{4EE84418-311C-494E-8BBA-A6C67D4DC76E}" type="presParOf" srcId="{6923217B-26C3-483A-AA61-7FC2FAA73AEF}" destId="{D2C4DB54-5229-4F2E-A804-F5134B414AFB}" srcOrd="0" destOrd="0" presId="urn:microsoft.com/office/officeart/2005/8/layout/hierarchy4"/>
    <dgm:cxn modelId="{BB499A76-87BB-4D15-B765-59DFBB1FA8B7}" type="presParOf" srcId="{D2C4DB54-5229-4F2E-A804-F5134B414AFB}" destId="{9905FD16-7844-4024-B502-47ED498A7E7C}" srcOrd="0" destOrd="0" presId="urn:microsoft.com/office/officeart/2005/8/layout/hierarchy4"/>
    <dgm:cxn modelId="{D494A132-0894-4DE6-85F0-157742CC755B}" type="presParOf" srcId="{D2C4DB54-5229-4F2E-A804-F5134B414AFB}" destId="{83E87AED-8ACE-4A5F-A885-DB62289184A5}" srcOrd="1" destOrd="0" presId="urn:microsoft.com/office/officeart/2005/8/layout/hierarchy4"/>
    <dgm:cxn modelId="{93A47A28-EF2F-48AF-B1D1-982BCDEF0432}" type="presParOf" srcId="{D2C4DB54-5229-4F2E-A804-F5134B414AFB}" destId="{2E0334A7-30C1-4A4C-8E95-F35F8C3E0EA6}" srcOrd="2" destOrd="0" presId="urn:microsoft.com/office/officeart/2005/8/layout/hierarchy4"/>
    <dgm:cxn modelId="{46208E92-6DB4-40E5-91DD-126F24C0D557}" type="presParOf" srcId="{2E0334A7-30C1-4A4C-8E95-F35F8C3E0EA6}" destId="{A3576B39-F6B6-4DD5-8ACD-DABF6A2E98EB}" srcOrd="0" destOrd="0" presId="urn:microsoft.com/office/officeart/2005/8/layout/hierarchy4"/>
    <dgm:cxn modelId="{E875F3EF-6E2E-4A52-9367-48A5D30E32C7}" type="presParOf" srcId="{A3576B39-F6B6-4DD5-8ACD-DABF6A2E98EB}" destId="{E7FCC8F0-1E94-4FBC-AC19-4BD9133A15A6}" srcOrd="0" destOrd="0" presId="urn:microsoft.com/office/officeart/2005/8/layout/hierarchy4"/>
    <dgm:cxn modelId="{701BBF09-FF3B-4124-A2D0-534BC0C09FEA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0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 custLinFactNeighborY="3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B690A343-BB6D-401C-A32F-B206FC3D5420}" type="presOf" srcId="{F1369727-EBA6-4505-8704-0E077BAEB6FD}" destId="{E7FCC8F0-1E94-4FBC-AC19-4BD9133A15A6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59AA9155-91BB-40D4-B23A-498367A9F85A}" type="presOf" srcId="{90FCD6DB-52FC-4FC7-95EE-FD35E18C381B}" destId="{9905FD16-7844-4024-B502-47ED498A7E7C}" srcOrd="0" destOrd="0" presId="urn:microsoft.com/office/officeart/2005/8/layout/hierarchy4"/>
    <dgm:cxn modelId="{3B5D1A27-5925-4A19-B5FC-AEF17D3D0A81}" type="presOf" srcId="{2C00771A-84B8-4F37-A565-D6E770DE6A5F}" destId="{5DD24078-37A9-4B43-9E0F-6AA7E139E355}" srcOrd="0" destOrd="0" presId="urn:microsoft.com/office/officeart/2005/8/layout/hierarchy4"/>
    <dgm:cxn modelId="{1BCF2F02-2671-47E4-A59A-C19E4DC8DF13}" type="presOf" srcId="{40D5AEDB-1F5E-408E-B96D-3A372078AF03}" destId="{5407DF02-9B42-40F8-B222-A626D0C9C9BA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0A287434-EBA1-4E46-91F0-0B7A3CF7D1A6}" type="presParOf" srcId="{5DD24078-37A9-4B43-9E0F-6AA7E139E355}" destId="{9D70C1BA-D7C5-4897-94CC-19C555425DB7}" srcOrd="0" destOrd="0" presId="urn:microsoft.com/office/officeart/2005/8/layout/hierarchy4"/>
    <dgm:cxn modelId="{8861D3E2-1A0F-4473-B8B3-5B0B4FFE2EAE}" type="presParOf" srcId="{9D70C1BA-D7C5-4897-94CC-19C555425DB7}" destId="{5407DF02-9B42-40F8-B222-A626D0C9C9BA}" srcOrd="0" destOrd="0" presId="urn:microsoft.com/office/officeart/2005/8/layout/hierarchy4"/>
    <dgm:cxn modelId="{26A8E69B-6C6C-4150-BCE5-F4C673FB15DF}" type="presParOf" srcId="{9D70C1BA-D7C5-4897-94CC-19C555425DB7}" destId="{468F5594-C99A-4DB5-BA2F-CBC10050D6B3}" srcOrd="1" destOrd="0" presId="urn:microsoft.com/office/officeart/2005/8/layout/hierarchy4"/>
    <dgm:cxn modelId="{6ECEC167-9755-4611-BDC0-8E9FBA10E715}" type="presParOf" srcId="{9D70C1BA-D7C5-4897-94CC-19C555425DB7}" destId="{6923217B-26C3-483A-AA61-7FC2FAA73AEF}" srcOrd="2" destOrd="0" presId="urn:microsoft.com/office/officeart/2005/8/layout/hierarchy4"/>
    <dgm:cxn modelId="{06C4BA77-57FA-49D8-BFAE-FEFC79A3D2D0}" type="presParOf" srcId="{6923217B-26C3-483A-AA61-7FC2FAA73AEF}" destId="{D2C4DB54-5229-4F2E-A804-F5134B414AFB}" srcOrd="0" destOrd="0" presId="urn:microsoft.com/office/officeart/2005/8/layout/hierarchy4"/>
    <dgm:cxn modelId="{5A7928B7-0200-4BE7-904A-C2B9385EE110}" type="presParOf" srcId="{D2C4DB54-5229-4F2E-A804-F5134B414AFB}" destId="{9905FD16-7844-4024-B502-47ED498A7E7C}" srcOrd="0" destOrd="0" presId="urn:microsoft.com/office/officeart/2005/8/layout/hierarchy4"/>
    <dgm:cxn modelId="{462FC464-858A-4AE7-8F7D-9FAD826F4B0F}" type="presParOf" srcId="{D2C4DB54-5229-4F2E-A804-F5134B414AFB}" destId="{83E87AED-8ACE-4A5F-A885-DB62289184A5}" srcOrd="1" destOrd="0" presId="urn:microsoft.com/office/officeart/2005/8/layout/hierarchy4"/>
    <dgm:cxn modelId="{F6F16A7C-2DFC-4F68-8567-29BA8627157F}" type="presParOf" srcId="{D2C4DB54-5229-4F2E-A804-F5134B414AFB}" destId="{2E0334A7-30C1-4A4C-8E95-F35F8C3E0EA6}" srcOrd="2" destOrd="0" presId="urn:microsoft.com/office/officeart/2005/8/layout/hierarchy4"/>
    <dgm:cxn modelId="{8D3B471C-619E-49C4-ACD7-76E147CCAD8E}" type="presParOf" srcId="{2E0334A7-30C1-4A4C-8E95-F35F8C3E0EA6}" destId="{A3576B39-F6B6-4DD5-8ACD-DABF6A2E98EB}" srcOrd="0" destOrd="0" presId="urn:microsoft.com/office/officeart/2005/8/layout/hierarchy4"/>
    <dgm:cxn modelId="{D1E4A880-B4C3-43D4-8B83-E9F414F89D9C}" type="presParOf" srcId="{A3576B39-F6B6-4DD5-8ACD-DABF6A2E98EB}" destId="{E7FCC8F0-1E94-4FBC-AC19-4BD9133A15A6}" srcOrd="0" destOrd="0" presId="urn:microsoft.com/office/officeart/2005/8/layout/hierarchy4"/>
    <dgm:cxn modelId="{3C277430-A0F4-4B04-B670-39980D257478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3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-3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0D744E83-E837-482F-90FF-11F2B0F090C5}" type="presOf" srcId="{F1369727-EBA6-4505-8704-0E077BAEB6FD}" destId="{E7FCC8F0-1E94-4FBC-AC19-4BD9133A15A6}" srcOrd="0" destOrd="0" presId="urn:microsoft.com/office/officeart/2005/8/layout/hierarchy4"/>
    <dgm:cxn modelId="{E3C723C7-6ABE-4630-8C35-56CF5CBB847F}" type="presOf" srcId="{2C00771A-84B8-4F37-A565-D6E770DE6A5F}" destId="{5DD24078-37A9-4B43-9E0F-6AA7E139E355}" srcOrd="0" destOrd="0" presId="urn:microsoft.com/office/officeart/2005/8/layout/hierarchy4"/>
    <dgm:cxn modelId="{9915A54B-ED80-4A11-B806-E3B5B67E39AC}" type="presOf" srcId="{90FCD6DB-52FC-4FC7-95EE-FD35E18C381B}" destId="{9905FD16-7844-4024-B502-47ED498A7E7C}" srcOrd="0" destOrd="0" presId="urn:microsoft.com/office/officeart/2005/8/layout/hierarchy4"/>
    <dgm:cxn modelId="{6A59F50D-37C8-4C86-976E-CD6F3A9E13DB}" type="presOf" srcId="{40D5AEDB-1F5E-408E-B96D-3A372078AF03}" destId="{5407DF02-9B42-40F8-B222-A626D0C9C9BA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0B1ED9B3-72DA-477F-8832-952E07C1C1BB}" type="presParOf" srcId="{5DD24078-37A9-4B43-9E0F-6AA7E139E355}" destId="{9D70C1BA-D7C5-4897-94CC-19C555425DB7}" srcOrd="0" destOrd="0" presId="urn:microsoft.com/office/officeart/2005/8/layout/hierarchy4"/>
    <dgm:cxn modelId="{C2A6C438-F51F-4908-8C92-0151E08B49C5}" type="presParOf" srcId="{9D70C1BA-D7C5-4897-94CC-19C555425DB7}" destId="{5407DF02-9B42-40F8-B222-A626D0C9C9BA}" srcOrd="0" destOrd="0" presId="urn:microsoft.com/office/officeart/2005/8/layout/hierarchy4"/>
    <dgm:cxn modelId="{7407C19C-C237-403A-A527-652D408EDF45}" type="presParOf" srcId="{9D70C1BA-D7C5-4897-94CC-19C555425DB7}" destId="{468F5594-C99A-4DB5-BA2F-CBC10050D6B3}" srcOrd="1" destOrd="0" presId="urn:microsoft.com/office/officeart/2005/8/layout/hierarchy4"/>
    <dgm:cxn modelId="{753D7FC7-BAB1-4FDE-A59A-9BB7939C7C8F}" type="presParOf" srcId="{9D70C1BA-D7C5-4897-94CC-19C555425DB7}" destId="{6923217B-26C3-483A-AA61-7FC2FAA73AEF}" srcOrd="2" destOrd="0" presId="urn:microsoft.com/office/officeart/2005/8/layout/hierarchy4"/>
    <dgm:cxn modelId="{DDDECD52-199C-40C4-9B56-49CEA15455FF}" type="presParOf" srcId="{6923217B-26C3-483A-AA61-7FC2FAA73AEF}" destId="{D2C4DB54-5229-4F2E-A804-F5134B414AFB}" srcOrd="0" destOrd="0" presId="urn:microsoft.com/office/officeart/2005/8/layout/hierarchy4"/>
    <dgm:cxn modelId="{823509AA-90C0-4F9E-B99C-5D6622269DA8}" type="presParOf" srcId="{D2C4DB54-5229-4F2E-A804-F5134B414AFB}" destId="{9905FD16-7844-4024-B502-47ED498A7E7C}" srcOrd="0" destOrd="0" presId="urn:microsoft.com/office/officeart/2005/8/layout/hierarchy4"/>
    <dgm:cxn modelId="{B9AC3341-D1BF-4025-AC8A-8B29E23827A4}" type="presParOf" srcId="{D2C4DB54-5229-4F2E-A804-F5134B414AFB}" destId="{83E87AED-8ACE-4A5F-A885-DB62289184A5}" srcOrd="1" destOrd="0" presId="urn:microsoft.com/office/officeart/2005/8/layout/hierarchy4"/>
    <dgm:cxn modelId="{3BE1539B-80A9-4A7A-8984-5E42406F4E04}" type="presParOf" srcId="{D2C4DB54-5229-4F2E-A804-F5134B414AFB}" destId="{2E0334A7-30C1-4A4C-8E95-F35F8C3E0EA6}" srcOrd="2" destOrd="0" presId="urn:microsoft.com/office/officeart/2005/8/layout/hierarchy4"/>
    <dgm:cxn modelId="{F5284FD6-963B-47D6-93ED-F9CD39E06C58}" type="presParOf" srcId="{2E0334A7-30C1-4A4C-8E95-F35F8C3E0EA6}" destId="{A3576B39-F6B6-4DD5-8ACD-DABF6A2E98EB}" srcOrd="0" destOrd="0" presId="urn:microsoft.com/office/officeart/2005/8/layout/hierarchy4"/>
    <dgm:cxn modelId="{7AD959B7-67C7-4970-AA0F-6B0D9A68CD1C}" type="presParOf" srcId="{A3576B39-F6B6-4DD5-8ACD-DABF6A2E98EB}" destId="{E7FCC8F0-1E94-4FBC-AC19-4BD9133A15A6}" srcOrd="0" destOrd="0" presId="urn:microsoft.com/office/officeart/2005/8/layout/hierarchy4"/>
    <dgm:cxn modelId="{1491C2EF-92DD-4592-B859-6C991D6181E2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0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 custLinFactNeighborY="3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3832656F-299B-4234-8CD3-036F398EE383}" type="presOf" srcId="{2C00771A-84B8-4F37-A565-D6E770DE6A5F}" destId="{5DD24078-37A9-4B43-9E0F-6AA7E139E355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B3CF91DB-3915-4EF5-A944-747EDCC5B930}" type="presOf" srcId="{90FCD6DB-52FC-4FC7-95EE-FD35E18C381B}" destId="{9905FD16-7844-4024-B502-47ED498A7E7C}" srcOrd="0" destOrd="0" presId="urn:microsoft.com/office/officeart/2005/8/layout/hierarchy4"/>
    <dgm:cxn modelId="{A4B251FE-7734-4807-B0EA-50E560934C0D}" type="presOf" srcId="{F1369727-EBA6-4505-8704-0E077BAEB6FD}" destId="{E7FCC8F0-1E94-4FBC-AC19-4BD9133A15A6}" srcOrd="0" destOrd="0" presId="urn:microsoft.com/office/officeart/2005/8/layout/hierarchy4"/>
    <dgm:cxn modelId="{98667186-357D-4EEB-9CFF-65FE3D0A4E98}" type="presOf" srcId="{40D5AEDB-1F5E-408E-B96D-3A372078AF03}" destId="{5407DF02-9B42-40F8-B222-A626D0C9C9BA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44C506AB-E755-4C2E-B621-5FD75C69C827}" type="presParOf" srcId="{5DD24078-37A9-4B43-9E0F-6AA7E139E355}" destId="{9D70C1BA-D7C5-4897-94CC-19C555425DB7}" srcOrd="0" destOrd="0" presId="urn:microsoft.com/office/officeart/2005/8/layout/hierarchy4"/>
    <dgm:cxn modelId="{1CB4B2AC-7BFD-45DF-AB83-4F9CA1AC00B3}" type="presParOf" srcId="{9D70C1BA-D7C5-4897-94CC-19C555425DB7}" destId="{5407DF02-9B42-40F8-B222-A626D0C9C9BA}" srcOrd="0" destOrd="0" presId="urn:microsoft.com/office/officeart/2005/8/layout/hierarchy4"/>
    <dgm:cxn modelId="{A2D43995-B7CF-4D61-A45A-FFF1247D2D84}" type="presParOf" srcId="{9D70C1BA-D7C5-4897-94CC-19C555425DB7}" destId="{468F5594-C99A-4DB5-BA2F-CBC10050D6B3}" srcOrd="1" destOrd="0" presId="urn:microsoft.com/office/officeart/2005/8/layout/hierarchy4"/>
    <dgm:cxn modelId="{7C85C1C5-A9F8-48E3-89B0-C3D08CCB3B79}" type="presParOf" srcId="{9D70C1BA-D7C5-4897-94CC-19C555425DB7}" destId="{6923217B-26C3-483A-AA61-7FC2FAA73AEF}" srcOrd="2" destOrd="0" presId="urn:microsoft.com/office/officeart/2005/8/layout/hierarchy4"/>
    <dgm:cxn modelId="{9E8A4705-D8AD-4CEC-8D1A-E7F04390FF49}" type="presParOf" srcId="{6923217B-26C3-483A-AA61-7FC2FAA73AEF}" destId="{D2C4DB54-5229-4F2E-A804-F5134B414AFB}" srcOrd="0" destOrd="0" presId="urn:microsoft.com/office/officeart/2005/8/layout/hierarchy4"/>
    <dgm:cxn modelId="{AE5CD537-0B8D-4CCD-BCAA-C1A5FD2C0A7C}" type="presParOf" srcId="{D2C4DB54-5229-4F2E-A804-F5134B414AFB}" destId="{9905FD16-7844-4024-B502-47ED498A7E7C}" srcOrd="0" destOrd="0" presId="urn:microsoft.com/office/officeart/2005/8/layout/hierarchy4"/>
    <dgm:cxn modelId="{9808B828-91B4-42EE-A88E-D0F8C44FA114}" type="presParOf" srcId="{D2C4DB54-5229-4F2E-A804-F5134B414AFB}" destId="{83E87AED-8ACE-4A5F-A885-DB62289184A5}" srcOrd="1" destOrd="0" presId="urn:microsoft.com/office/officeart/2005/8/layout/hierarchy4"/>
    <dgm:cxn modelId="{D215528D-43A0-4FF9-A93F-BFC0C01DD1D5}" type="presParOf" srcId="{D2C4DB54-5229-4F2E-A804-F5134B414AFB}" destId="{2E0334A7-30C1-4A4C-8E95-F35F8C3E0EA6}" srcOrd="2" destOrd="0" presId="urn:microsoft.com/office/officeart/2005/8/layout/hierarchy4"/>
    <dgm:cxn modelId="{095FA644-1A8F-4AD7-B1FD-E50364FAA3D5}" type="presParOf" srcId="{2E0334A7-30C1-4A4C-8E95-F35F8C3E0EA6}" destId="{A3576B39-F6B6-4DD5-8ACD-DABF6A2E98EB}" srcOrd="0" destOrd="0" presId="urn:microsoft.com/office/officeart/2005/8/layout/hierarchy4"/>
    <dgm:cxn modelId="{80BBC962-052F-4B0B-AC30-05D09BDB127C}" type="presParOf" srcId="{A3576B39-F6B6-4DD5-8ACD-DABF6A2E98EB}" destId="{E7FCC8F0-1E94-4FBC-AC19-4BD9133A15A6}" srcOrd="0" destOrd="0" presId="urn:microsoft.com/office/officeart/2005/8/layout/hierarchy4"/>
    <dgm:cxn modelId="{E838EC06-CC38-4C0C-B90D-8BB713DFFF96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3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-3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5D57DE5D-4879-4D18-A486-905C15EFD84A}" type="presOf" srcId="{90FCD6DB-52FC-4FC7-95EE-FD35E18C381B}" destId="{9905FD16-7844-4024-B502-47ED498A7E7C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8E89E634-7C21-4BD6-9FD8-84D90DB8173C}" type="presOf" srcId="{2C00771A-84B8-4F37-A565-D6E770DE6A5F}" destId="{5DD24078-37A9-4B43-9E0F-6AA7E139E355}" srcOrd="0" destOrd="0" presId="urn:microsoft.com/office/officeart/2005/8/layout/hierarchy4"/>
    <dgm:cxn modelId="{69DC82AA-C869-4091-A2DC-3FC221A17AAD}" type="presOf" srcId="{40D5AEDB-1F5E-408E-B96D-3A372078AF03}" destId="{5407DF02-9B42-40F8-B222-A626D0C9C9BA}" srcOrd="0" destOrd="0" presId="urn:microsoft.com/office/officeart/2005/8/layout/hierarchy4"/>
    <dgm:cxn modelId="{DC6E3B3F-D1C6-47F6-A4D1-AF0F36F76AD9}" type="presOf" srcId="{F1369727-EBA6-4505-8704-0E077BAEB6FD}" destId="{E7FCC8F0-1E94-4FBC-AC19-4BD9133A15A6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785EB893-02DD-4536-BADD-D07511BBFEE3}" type="presParOf" srcId="{5DD24078-37A9-4B43-9E0F-6AA7E139E355}" destId="{9D70C1BA-D7C5-4897-94CC-19C555425DB7}" srcOrd="0" destOrd="0" presId="urn:microsoft.com/office/officeart/2005/8/layout/hierarchy4"/>
    <dgm:cxn modelId="{DF796ED8-097F-4FD7-935B-8220F6FF3EB6}" type="presParOf" srcId="{9D70C1BA-D7C5-4897-94CC-19C555425DB7}" destId="{5407DF02-9B42-40F8-B222-A626D0C9C9BA}" srcOrd="0" destOrd="0" presId="urn:microsoft.com/office/officeart/2005/8/layout/hierarchy4"/>
    <dgm:cxn modelId="{E53BE15C-DD85-4D35-B26A-2E9FAE11D62B}" type="presParOf" srcId="{9D70C1BA-D7C5-4897-94CC-19C555425DB7}" destId="{468F5594-C99A-4DB5-BA2F-CBC10050D6B3}" srcOrd="1" destOrd="0" presId="urn:microsoft.com/office/officeart/2005/8/layout/hierarchy4"/>
    <dgm:cxn modelId="{BAEC24D8-5347-4461-B804-FE913E315A3B}" type="presParOf" srcId="{9D70C1BA-D7C5-4897-94CC-19C555425DB7}" destId="{6923217B-26C3-483A-AA61-7FC2FAA73AEF}" srcOrd="2" destOrd="0" presId="urn:microsoft.com/office/officeart/2005/8/layout/hierarchy4"/>
    <dgm:cxn modelId="{1CA59BE9-A855-4302-A06F-7FC02F99AC20}" type="presParOf" srcId="{6923217B-26C3-483A-AA61-7FC2FAA73AEF}" destId="{D2C4DB54-5229-4F2E-A804-F5134B414AFB}" srcOrd="0" destOrd="0" presId="urn:microsoft.com/office/officeart/2005/8/layout/hierarchy4"/>
    <dgm:cxn modelId="{56BA7A41-411A-41CB-BC17-4D977B27E765}" type="presParOf" srcId="{D2C4DB54-5229-4F2E-A804-F5134B414AFB}" destId="{9905FD16-7844-4024-B502-47ED498A7E7C}" srcOrd="0" destOrd="0" presId="urn:microsoft.com/office/officeart/2005/8/layout/hierarchy4"/>
    <dgm:cxn modelId="{37E05EC2-1821-48BF-9A54-1300AE924BFC}" type="presParOf" srcId="{D2C4DB54-5229-4F2E-A804-F5134B414AFB}" destId="{83E87AED-8ACE-4A5F-A885-DB62289184A5}" srcOrd="1" destOrd="0" presId="urn:microsoft.com/office/officeart/2005/8/layout/hierarchy4"/>
    <dgm:cxn modelId="{707CA4E8-60D0-4F71-A463-56374532AE19}" type="presParOf" srcId="{D2C4DB54-5229-4F2E-A804-F5134B414AFB}" destId="{2E0334A7-30C1-4A4C-8E95-F35F8C3E0EA6}" srcOrd="2" destOrd="0" presId="urn:microsoft.com/office/officeart/2005/8/layout/hierarchy4"/>
    <dgm:cxn modelId="{664AE370-AAC6-4A77-BF12-AF6D5221D7E9}" type="presParOf" srcId="{2E0334A7-30C1-4A4C-8E95-F35F8C3E0EA6}" destId="{A3576B39-F6B6-4DD5-8ACD-DABF6A2E98EB}" srcOrd="0" destOrd="0" presId="urn:microsoft.com/office/officeart/2005/8/layout/hierarchy4"/>
    <dgm:cxn modelId="{9C09F26D-E7F6-4513-B279-3424AF6215A2}" type="presParOf" srcId="{A3576B39-F6B6-4DD5-8ACD-DABF6A2E98EB}" destId="{E7FCC8F0-1E94-4FBC-AC19-4BD9133A15A6}" srcOrd="0" destOrd="0" presId="urn:microsoft.com/office/officeart/2005/8/layout/hierarchy4"/>
    <dgm:cxn modelId="{D1D4F44A-5D2E-4696-9D7E-8D40D0EBB858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2C00771A-84B8-4F37-A565-D6E770DE6A5F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5AEDB-1F5E-408E-B96D-3A372078AF03}">
      <dgm:prSet phldrT="[Text]"/>
      <dgm:spPr/>
      <dgm:t>
        <a:bodyPr/>
        <a:lstStyle/>
        <a:p>
          <a:r>
            <a:rPr lang="en-US" dirty="0" smtClean="0"/>
            <a:t>0</a:t>
          </a:r>
        </a:p>
      </dgm:t>
    </dgm:pt>
    <dgm:pt modelId="{32796B7C-52B7-4293-838E-63601C7E5186}" type="parTrans" cxnId="{8B76CDFA-C0DD-45DA-AE26-25042A37ED01}">
      <dgm:prSet/>
      <dgm:spPr/>
      <dgm:t>
        <a:bodyPr/>
        <a:lstStyle/>
        <a:p>
          <a:endParaRPr lang="en-US"/>
        </a:p>
      </dgm:t>
    </dgm:pt>
    <dgm:pt modelId="{AF1606C4-BD49-4E3F-9937-A9D25E969668}" type="sibTrans" cxnId="{8B76CDFA-C0DD-45DA-AE26-25042A37ED01}">
      <dgm:prSet/>
      <dgm:spPr/>
      <dgm:t>
        <a:bodyPr/>
        <a:lstStyle/>
        <a:p>
          <a:endParaRPr lang="en-US"/>
        </a:p>
      </dgm:t>
    </dgm:pt>
    <dgm:pt modelId="{90FCD6DB-52FC-4FC7-95EE-FD35E18C381B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AE01B9C8-7DD7-409B-B25C-AA3009605E3C}" type="parTrans" cxnId="{BD7884AA-59BE-4D74-8595-3DFBFA303651}">
      <dgm:prSet/>
      <dgm:spPr/>
      <dgm:t>
        <a:bodyPr/>
        <a:lstStyle/>
        <a:p>
          <a:endParaRPr lang="en-US"/>
        </a:p>
      </dgm:t>
    </dgm:pt>
    <dgm:pt modelId="{9AFF5D03-1C32-4189-BB2A-B78FFDD6A906}" type="sibTrans" cxnId="{BD7884AA-59BE-4D74-8595-3DFBFA303651}">
      <dgm:prSet/>
      <dgm:spPr/>
      <dgm:t>
        <a:bodyPr/>
        <a:lstStyle/>
        <a:p>
          <a:endParaRPr lang="en-US"/>
        </a:p>
      </dgm:t>
    </dgm:pt>
    <dgm:pt modelId="{F1369727-EBA6-4505-8704-0E077BAEB6F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E896C01-6E70-435D-8E18-522C81414CF1}" type="parTrans" cxnId="{E7D6ED49-CA7C-4190-BC29-69F09EE23CC3}">
      <dgm:prSet/>
      <dgm:spPr/>
      <dgm:t>
        <a:bodyPr/>
        <a:lstStyle/>
        <a:p>
          <a:endParaRPr lang="en-US"/>
        </a:p>
      </dgm:t>
    </dgm:pt>
    <dgm:pt modelId="{A81A43EE-4468-4347-A754-60924FDCBADE}" type="sibTrans" cxnId="{E7D6ED49-CA7C-4190-BC29-69F09EE23CC3}">
      <dgm:prSet/>
      <dgm:spPr/>
      <dgm:t>
        <a:bodyPr/>
        <a:lstStyle/>
        <a:p>
          <a:endParaRPr lang="en-US"/>
        </a:p>
      </dgm:t>
    </dgm:pt>
    <dgm:pt modelId="{5DD24078-37A9-4B43-9E0F-6AA7E139E355}" type="pres">
      <dgm:prSet presAssocID="{2C00771A-84B8-4F37-A565-D6E770DE6A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70C1BA-D7C5-4897-94CC-19C555425DB7}" type="pres">
      <dgm:prSet presAssocID="{40D5AEDB-1F5E-408E-B96D-3A372078AF03}" presName="vertOne" presStyleCnt="0"/>
      <dgm:spPr/>
    </dgm:pt>
    <dgm:pt modelId="{5407DF02-9B42-40F8-B222-A626D0C9C9BA}" type="pres">
      <dgm:prSet presAssocID="{40D5AEDB-1F5E-408E-B96D-3A372078AF0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F5594-C99A-4DB5-BA2F-CBC10050D6B3}" type="pres">
      <dgm:prSet presAssocID="{40D5AEDB-1F5E-408E-B96D-3A372078AF03}" presName="parTransOne" presStyleCnt="0"/>
      <dgm:spPr/>
    </dgm:pt>
    <dgm:pt modelId="{6923217B-26C3-483A-AA61-7FC2FAA73AEF}" type="pres">
      <dgm:prSet presAssocID="{40D5AEDB-1F5E-408E-B96D-3A372078AF03}" presName="horzOne" presStyleCnt="0"/>
      <dgm:spPr/>
    </dgm:pt>
    <dgm:pt modelId="{D2C4DB54-5229-4F2E-A804-F5134B414AFB}" type="pres">
      <dgm:prSet presAssocID="{90FCD6DB-52FC-4FC7-95EE-FD35E18C381B}" presName="vertTwo" presStyleCnt="0"/>
      <dgm:spPr/>
    </dgm:pt>
    <dgm:pt modelId="{9905FD16-7844-4024-B502-47ED498A7E7C}" type="pres">
      <dgm:prSet presAssocID="{90FCD6DB-52FC-4FC7-95EE-FD35E18C38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87AED-8ACE-4A5F-A885-DB62289184A5}" type="pres">
      <dgm:prSet presAssocID="{90FCD6DB-52FC-4FC7-95EE-FD35E18C381B}" presName="parTransTwo" presStyleCnt="0"/>
      <dgm:spPr/>
    </dgm:pt>
    <dgm:pt modelId="{2E0334A7-30C1-4A4C-8E95-F35F8C3E0EA6}" type="pres">
      <dgm:prSet presAssocID="{90FCD6DB-52FC-4FC7-95EE-FD35E18C381B}" presName="horzTwo" presStyleCnt="0"/>
      <dgm:spPr/>
    </dgm:pt>
    <dgm:pt modelId="{A3576B39-F6B6-4DD5-8ACD-DABF6A2E98EB}" type="pres">
      <dgm:prSet presAssocID="{F1369727-EBA6-4505-8704-0E077BAEB6FD}" presName="vertThree" presStyleCnt="0"/>
      <dgm:spPr/>
    </dgm:pt>
    <dgm:pt modelId="{E7FCC8F0-1E94-4FBC-AC19-4BD9133A15A6}" type="pres">
      <dgm:prSet presAssocID="{F1369727-EBA6-4505-8704-0E077BAEB6FD}" presName="txThree" presStyleLbl="node3" presStyleIdx="0" presStyleCnt="1" custLinFactNeighborY="3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A2A00-D1FA-403B-B771-034FD5FBD897}" type="pres">
      <dgm:prSet presAssocID="{F1369727-EBA6-4505-8704-0E077BAEB6FD}" presName="horzThree" presStyleCnt="0"/>
      <dgm:spPr/>
    </dgm:pt>
  </dgm:ptLst>
  <dgm:cxnLst>
    <dgm:cxn modelId="{E7D6ED49-CA7C-4190-BC29-69F09EE23CC3}" srcId="{90FCD6DB-52FC-4FC7-95EE-FD35E18C381B}" destId="{F1369727-EBA6-4505-8704-0E077BAEB6FD}" srcOrd="0" destOrd="0" parTransId="{2E896C01-6E70-435D-8E18-522C81414CF1}" sibTransId="{A81A43EE-4468-4347-A754-60924FDCBADE}"/>
    <dgm:cxn modelId="{C12733E0-9D2F-4366-BE54-F1DE712232F8}" type="presOf" srcId="{90FCD6DB-52FC-4FC7-95EE-FD35E18C381B}" destId="{9905FD16-7844-4024-B502-47ED498A7E7C}" srcOrd="0" destOrd="0" presId="urn:microsoft.com/office/officeart/2005/8/layout/hierarchy4"/>
    <dgm:cxn modelId="{ECE332B8-E36E-45E7-94B5-95F71402BFD0}" type="presOf" srcId="{F1369727-EBA6-4505-8704-0E077BAEB6FD}" destId="{E7FCC8F0-1E94-4FBC-AC19-4BD9133A15A6}" srcOrd="0" destOrd="0" presId="urn:microsoft.com/office/officeart/2005/8/layout/hierarchy4"/>
    <dgm:cxn modelId="{BD7884AA-59BE-4D74-8595-3DFBFA303651}" srcId="{40D5AEDB-1F5E-408E-B96D-3A372078AF03}" destId="{90FCD6DB-52FC-4FC7-95EE-FD35E18C381B}" srcOrd="0" destOrd="0" parTransId="{AE01B9C8-7DD7-409B-B25C-AA3009605E3C}" sibTransId="{9AFF5D03-1C32-4189-BB2A-B78FFDD6A906}"/>
    <dgm:cxn modelId="{85473F1E-1C7E-481B-BB38-2FFFF7C7B87C}" type="presOf" srcId="{40D5AEDB-1F5E-408E-B96D-3A372078AF03}" destId="{5407DF02-9B42-40F8-B222-A626D0C9C9BA}" srcOrd="0" destOrd="0" presId="urn:microsoft.com/office/officeart/2005/8/layout/hierarchy4"/>
    <dgm:cxn modelId="{66A38C29-01DC-4E5D-A0D9-2E2CC830000C}" type="presOf" srcId="{2C00771A-84B8-4F37-A565-D6E770DE6A5F}" destId="{5DD24078-37A9-4B43-9E0F-6AA7E139E355}" srcOrd="0" destOrd="0" presId="urn:microsoft.com/office/officeart/2005/8/layout/hierarchy4"/>
    <dgm:cxn modelId="{8B76CDFA-C0DD-45DA-AE26-25042A37ED01}" srcId="{2C00771A-84B8-4F37-A565-D6E770DE6A5F}" destId="{40D5AEDB-1F5E-408E-B96D-3A372078AF03}" srcOrd="0" destOrd="0" parTransId="{32796B7C-52B7-4293-838E-63601C7E5186}" sibTransId="{AF1606C4-BD49-4E3F-9937-A9D25E969668}"/>
    <dgm:cxn modelId="{141F13DB-1467-429C-90A7-F94E09CD1C03}" type="presParOf" srcId="{5DD24078-37A9-4B43-9E0F-6AA7E139E355}" destId="{9D70C1BA-D7C5-4897-94CC-19C555425DB7}" srcOrd="0" destOrd="0" presId="urn:microsoft.com/office/officeart/2005/8/layout/hierarchy4"/>
    <dgm:cxn modelId="{EDAB005A-4C43-46D6-B1D3-D847D6AB9E22}" type="presParOf" srcId="{9D70C1BA-D7C5-4897-94CC-19C555425DB7}" destId="{5407DF02-9B42-40F8-B222-A626D0C9C9BA}" srcOrd="0" destOrd="0" presId="urn:microsoft.com/office/officeart/2005/8/layout/hierarchy4"/>
    <dgm:cxn modelId="{13F77A87-D4A5-4648-9E27-4DAFE8BB0215}" type="presParOf" srcId="{9D70C1BA-D7C5-4897-94CC-19C555425DB7}" destId="{468F5594-C99A-4DB5-BA2F-CBC10050D6B3}" srcOrd="1" destOrd="0" presId="urn:microsoft.com/office/officeart/2005/8/layout/hierarchy4"/>
    <dgm:cxn modelId="{4BC5F024-22BE-4C8E-B9ED-3C5AAD37FDEF}" type="presParOf" srcId="{9D70C1BA-D7C5-4897-94CC-19C555425DB7}" destId="{6923217B-26C3-483A-AA61-7FC2FAA73AEF}" srcOrd="2" destOrd="0" presId="urn:microsoft.com/office/officeart/2005/8/layout/hierarchy4"/>
    <dgm:cxn modelId="{B051C1B7-C127-4170-B5CA-89986B49ED28}" type="presParOf" srcId="{6923217B-26C3-483A-AA61-7FC2FAA73AEF}" destId="{D2C4DB54-5229-4F2E-A804-F5134B414AFB}" srcOrd="0" destOrd="0" presId="urn:microsoft.com/office/officeart/2005/8/layout/hierarchy4"/>
    <dgm:cxn modelId="{D5F2711E-C5E6-4C8D-889F-0C14E93F1BFC}" type="presParOf" srcId="{D2C4DB54-5229-4F2E-A804-F5134B414AFB}" destId="{9905FD16-7844-4024-B502-47ED498A7E7C}" srcOrd="0" destOrd="0" presId="urn:microsoft.com/office/officeart/2005/8/layout/hierarchy4"/>
    <dgm:cxn modelId="{08609CC1-965E-4EBB-A8C3-3A095DD676D8}" type="presParOf" srcId="{D2C4DB54-5229-4F2E-A804-F5134B414AFB}" destId="{83E87AED-8ACE-4A5F-A885-DB62289184A5}" srcOrd="1" destOrd="0" presId="urn:microsoft.com/office/officeart/2005/8/layout/hierarchy4"/>
    <dgm:cxn modelId="{FB5451E7-F72F-40ED-BBCF-EC620D4BA52F}" type="presParOf" srcId="{D2C4DB54-5229-4F2E-A804-F5134B414AFB}" destId="{2E0334A7-30C1-4A4C-8E95-F35F8C3E0EA6}" srcOrd="2" destOrd="0" presId="urn:microsoft.com/office/officeart/2005/8/layout/hierarchy4"/>
    <dgm:cxn modelId="{E710618F-7ACF-459D-B8CE-21776D4A5738}" type="presParOf" srcId="{2E0334A7-30C1-4A4C-8E95-F35F8C3E0EA6}" destId="{A3576B39-F6B6-4DD5-8ACD-DABF6A2E98EB}" srcOrd="0" destOrd="0" presId="urn:microsoft.com/office/officeart/2005/8/layout/hierarchy4"/>
    <dgm:cxn modelId="{664A164C-2174-4286-94C3-76C4E9164213}" type="presParOf" srcId="{A3576B39-F6B6-4DD5-8ACD-DABF6A2E98EB}" destId="{E7FCC8F0-1E94-4FBC-AC19-4BD9133A15A6}" srcOrd="0" destOrd="0" presId="urn:microsoft.com/office/officeart/2005/8/layout/hierarchy4"/>
    <dgm:cxn modelId="{5B842DB9-EACA-4631-947F-18182B44BBA0}" type="presParOf" srcId="{A3576B39-F6B6-4DD5-8ACD-DABF6A2E98EB}" destId="{3D9A2A00-D1FA-403B-B771-034FD5FBD897}" srcOrd="1" destOrd="0" presId="urn:microsoft.com/office/officeart/2005/8/layout/hierarchy4"/>
  </dgm:cxnLst>
  <dgm:bg/>
  <dgm:whole/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E60294CE-7DDA-4D72-8D22-C53E0E19C3E8}" type="doc">
      <dgm:prSet loTypeId="urn:microsoft.com/office/officeart/2005/8/layout/hierarchy4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F5396B-2521-401B-9D5C-04A2CE9A0EB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Document 1</a:t>
          </a:r>
          <a:br>
            <a:rPr lang="en-US" dirty="0" smtClean="0"/>
          </a:br>
          <a:r>
            <a:rPr lang="en-US" dirty="0" smtClean="0"/>
            <a:t>13</a:t>
          </a:r>
          <a:endParaRPr lang="en-US" dirty="0"/>
        </a:p>
      </dgm:t>
    </dgm:pt>
    <dgm:pt modelId="{D14D0052-14D9-470F-96AC-FF399D2C74EC}" type="sibTrans" cxnId="{442180F0-64ED-48E0-8F0E-10554EB736F0}">
      <dgm:prSet/>
      <dgm:spPr/>
      <dgm:t>
        <a:bodyPr/>
        <a:lstStyle/>
        <a:p>
          <a:endParaRPr lang="en-US"/>
        </a:p>
      </dgm:t>
    </dgm:pt>
    <dgm:pt modelId="{8E288043-42C5-48C2-858F-B409AE971500}" type="parTrans" cxnId="{442180F0-64ED-48E0-8F0E-10554EB736F0}">
      <dgm:prSet/>
      <dgm:spPr/>
      <dgm:t>
        <a:bodyPr/>
        <a:lstStyle/>
        <a:p>
          <a:endParaRPr lang="en-US"/>
        </a:p>
      </dgm:t>
    </dgm:pt>
    <dgm:pt modelId="{FA7DBF60-5F9B-4630-A241-F8199E5005E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Document 3</a:t>
          </a:r>
          <a:br>
            <a:rPr lang="en-US" dirty="0" smtClean="0"/>
          </a:br>
          <a:r>
            <a:rPr lang="en-US" dirty="0" smtClean="0"/>
            <a:t>20</a:t>
          </a:r>
          <a:endParaRPr lang="en-US" dirty="0"/>
        </a:p>
      </dgm:t>
    </dgm:pt>
    <dgm:pt modelId="{8F0B4423-9318-4313-A6E2-77464D270E1C}" type="parTrans" cxnId="{286E8CB1-BEF0-49CF-8DBB-68AEBDA05700}">
      <dgm:prSet/>
      <dgm:spPr/>
      <dgm:t>
        <a:bodyPr/>
        <a:lstStyle/>
        <a:p>
          <a:endParaRPr lang="en-US"/>
        </a:p>
      </dgm:t>
    </dgm:pt>
    <dgm:pt modelId="{BFBA4DD2-672B-4207-B452-1F2BF10A5133}" type="sibTrans" cxnId="{286E8CB1-BEF0-49CF-8DBB-68AEBDA05700}">
      <dgm:prSet/>
      <dgm:spPr/>
      <dgm:t>
        <a:bodyPr/>
        <a:lstStyle/>
        <a:p>
          <a:endParaRPr lang="en-US"/>
        </a:p>
      </dgm:t>
    </dgm:pt>
    <dgm:pt modelId="{86AB19DB-D539-4321-BA71-F91A18DDD1C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Document 2</a:t>
          </a:r>
          <a:br>
            <a:rPr lang="en-US" dirty="0" smtClean="0"/>
          </a:br>
          <a:r>
            <a:rPr lang="en-US" dirty="0" smtClean="0"/>
            <a:t>10</a:t>
          </a:r>
          <a:endParaRPr lang="en-US" dirty="0"/>
        </a:p>
      </dgm:t>
    </dgm:pt>
    <dgm:pt modelId="{F7256323-3874-4A61-B1B7-6AD15EFD3A00}" type="parTrans" cxnId="{45729CD5-7B6F-4BCA-8914-04D9570300EF}">
      <dgm:prSet/>
      <dgm:spPr/>
      <dgm:t>
        <a:bodyPr/>
        <a:lstStyle/>
        <a:p>
          <a:endParaRPr lang="en-US"/>
        </a:p>
      </dgm:t>
    </dgm:pt>
    <dgm:pt modelId="{6FC209AB-3E38-4E26-A831-49B1BA9361F6}" type="sibTrans" cxnId="{45729CD5-7B6F-4BCA-8914-04D9570300EF}">
      <dgm:prSet/>
      <dgm:spPr/>
      <dgm:t>
        <a:bodyPr/>
        <a:lstStyle/>
        <a:p>
          <a:endParaRPr lang="en-US"/>
        </a:p>
      </dgm:t>
    </dgm:pt>
    <dgm:pt modelId="{A56A774A-839E-4EE6-800D-C8FFFFB172D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Document 4</a:t>
          </a:r>
          <a:br>
            <a:rPr lang="en-US" dirty="0" smtClean="0"/>
          </a:br>
          <a:r>
            <a:rPr lang="en-US" dirty="0" smtClean="0"/>
            <a:t>-3</a:t>
          </a:r>
          <a:endParaRPr lang="en-US" dirty="0"/>
        </a:p>
      </dgm:t>
    </dgm:pt>
    <dgm:pt modelId="{13D04206-C6FC-4567-A998-02015B0F38BC}" type="parTrans" cxnId="{D42F5C72-44A7-4334-B0F5-C94E0CD22C07}">
      <dgm:prSet/>
      <dgm:spPr/>
      <dgm:t>
        <a:bodyPr/>
        <a:lstStyle/>
        <a:p>
          <a:endParaRPr lang="en-US"/>
        </a:p>
      </dgm:t>
    </dgm:pt>
    <dgm:pt modelId="{9582363B-600B-4A97-A085-62C665D3C658}" type="sibTrans" cxnId="{D42F5C72-44A7-4334-B0F5-C94E0CD22C07}">
      <dgm:prSet/>
      <dgm:spPr/>
      <dgm:t>
        <a:bodyPr/>
        <a:lstStyle/>
        <a:p>
          <a:endParaRPr lang="en-US"/>
        </a:p>
      </dgm:t>
    </dgm:pt>
    <dgm:pt modelId="{179AB76F-ECAC-4A2D-8B9A-1F37A83EC5A7}" type="pres">
      <dgm:prSet presAssocID="{E60294CE-7DDA-4D72-8D22-C53E0E19C3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687F2C-25B5-44BD-86A3-114A1A1BE596}" type="pres">
      <dgm:prSet presAssocID="{D0F5396B-2521-401B-9D5C-04A2CE9A0EB6}" presName="vertOne" presStyleCnt="0"/>
      <dgm:spPr/>
    </dgm:pt>
    <dgm:pt modelId="{427B06BA-7E4F-41B9-AFEF-A1311C956137}" type="pres">
      <dgm:prSet presAssocID="{D0F5396B-2521-401B-9D5C-04A2CE9A0EB6}" presName="txOne" presStyleLbl="node0" presStyleIdx="0" presStyleCnt="1" custLinFactY="100000" custLinFactNeighborX="-49" custLinFactNeighborY="1201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E2C5A-6341-4EEA-8B63-5E01DB6A4009}" type="pres">
      <dgm:prSet presAssocID="{D0F5396B-2521-401B-9D5C-04A2CE9A0EB6}" presName="parTransOne" presStyleCnt="0"/>
      <dgm:spPr/>
    </dgm:pt>
    <dgm:pt modelId="{D8E60751-1AFC-4B40-9353-3B18F05C60BD}" type="pres">
      <dgm:prSet presAssocID="{D0F5396B-2521-401B-9D5C-04A2CE9A0EB6}" presName="horzOne" presStyleCnt="0"/>
      <dgm:spPr/>
    </dgm:pt>
    <dgm:pt modelId="{8941F2A7-B02D-43E4-980A-D6735AEF3F84}" type="pres">
      <dgm:prSet presAssocID="{86AB19DB-D539-4321-BA71-F91A18DDD1CE}" presName="vertTwo" presStyleCnt="0"/>
      <dgm:spPr/>
    </dgm:pt>
    <dgm:pt modelId="{1955F833-758F-414B-8214-98ED702D616F}" type="pres">
      <dgm:prSet presAssocID="{86AB19DB-D539-4321-BA71-F91A18DDD1CE}" presName="txTwo" presStyleLbl="node2" presStyleIdx="0" presStyleCnt="1" custLinFactY="100000" custLinFactNeighborX="-817" custLinFactNeighborY="1201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FB8BB-F009-4DEF-B99B-93DD6945506C}" type="pres">
      <dgm:prSet presAssocID="{86AB19DB-D539-4321-BA71-F91A18DDD1CE}" presName="parTransTwo" presStyleCnt="0"/>
      <dgm:spPr/>
    </dgm:pt>
    <dgm:pt modelId="{64235CB6-E86A-4771-89C1-2D3279A68252}" type="pres">
      <dgm:prSet presAssocID="{86AB19DB-D539-4321-BA71-F91A18DDD1CE}" presName="horzTwo" presStyleCnt="0"/>
      <dgm:spPr/>
    </dgm:pt>
    <dgm:pt modelId="{3B09D55F-4F32-4214-B44B-0D4D078903DB}" type="pres">
      <dgm:prSet presAssocID="{FA7DBF60-5F9B-4630-A241-F8199E5005EC}" presName="vertThree" presStyleCnt="0"/>
      <dgm:spPr/>
    </dgm:pt>
    <dgm:pt modelId="{02FEF378-EEF7-4862-A564-3E6731AEE6F6}" type="pres">
      <dgm:prSet presAssocID="{FA7DBF60-5F9B-4630-A241-F8199E5005EC}" presName="txThree" presStyleLbl="node3" presStyleIdx="0" presStyleCnt="1" custLinFactY="-329189" custLinFactNeighborX="-4037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E7E896-603F-4A66-9DB8-8B557842C7EA}" type="pres">
      <dgm:prSet presAssocID="{FA7DBF60-5F9B-4630-A241-F8199E5005EC}" presName="parTransThree" presStyleCnt="0"/>
      <dgm:spPr/>
    </dgm:pt>
    <dgm:pt modelId="{0E43BBC3-3E80-4A09-9E2D-DC89641DAE7D}" type="pres">
      <dgm:prSet presAssocID="{FA7DBF60-5F9B-4630-A241-F8199E5005EC}" presName="horzThree" presStyleCnt="0"/>
      <dgm:spPr/>
    </dgm:pt>
    <dgm:pt modelId="{66676119-1F8E-4B3C-B5C6-3862EA3E44B7}" type="pres">
      <dgm:prSet presAssocID="{A56A774A-839E-4EE6-800D-C8FFFFB172D4}" presName="vertFour" presStyleCnt="0">
        <dgm:presLayoutVars>
          <dgm:chPref val="3"/>
        </dgm:presLayoutVars>
      </dgm:prSet>
      <dgm:spPr/>
    </dgm:pt>
    <dgm:pt modelId="{2037094D-361E-4665-BB7A-CED670F151FF}" type="pres">
      <dgm:prSet presAssocID="{A56A774A-839E-4EE6-800D-C8FFFFB172D4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FE57A-FD9D-478C-914C-A3F0DCFC1294}" type="pres">
      <dgm:prSet presAssocID="{A56A774A-839E-4EE6-800D-C8FFFFB172D4}" presName="horzFour" presStyleCnt="0"/>
      <dgm:spPr/>
    </dgm:pt>
  </dgm:ptLst>
  <dgm:cxnLst>
    <dgm:cxn modelId="{77E6D0F0-FB25-4617-8CD6-2A9DEE2517C0}" type="presOf" srcId="{E60294CE-7DDA-4D72-8D22-C53E0E19C3E8}" destId="{179AB76F-ECAC-4A2D-8B9A-1F37A83EC5A7}" srcOrd="0" destOrd="0" presId="urn:microsoft.com/office/officeart/2005/8/layout/hierarchy4"/>
    <dgm:cxn modelId="{442180F0-64ED-48E0-8F0E-10554EB736F0}" srcId="{E60294CE-7DDA-4D72-8D22-C53E0E19C3E8}" destId="{D0F5396B-2521-401B-9D5C-04A2CE9A0EB6}" srcOrd="0" destOrd="0" parTransId="{8E288043-42C5-48C2-858F-B409AE971500}" sibTransId="{D14D0052-14D9-470F-96AC-FF399D2C74EC}"/>
    <dgm:cxn modelId="{45729CD5-7B6F-4BCA-8914-04D9570300EF}" srcId="{D0F5396B-2521-401B-9D5C-04A2CE9A0EB6}" destId="{86AB19DB-D539-4321-BA71-F91A18DDD1CE}" srcOrd="0" destOrd="0" parTransId="{F7256323-3874-4A61-B1B7-6AD15EFD3A00}" sibTransId="{6FC209AB-3E38-4E26-A831-49B1BA9361F6}"/>
    <dgm:cxn modelId="{CCE3C33D-416F-4466-B35C-5102C4D17CFA}" type="presOf" srcId="{A56A774A-839E-4EE6-800D-C8FFFFB172D4}" destId="{2037094D-361E-4665-BB7A-CED670F151FF}" srcOrd="0" destOrd="0" presId="urn:microsoft.com/office/officeart/2005/8/layout/hierarchy4"/>
    <dgm:cxn modelId="{286E8CB1-BEF0-49CF-8DBB-68AEBDA05700}" srcId="{86AB19DB-D539-4321-BA71-F91A18DDD1CE}" destId="{FA7DBF60-5F9B-4630-A241-F8199E5005EC}" srcOrd="0" destOrd="0" parTransId="{8F0B4423-9318-4313-A6E2-77464D270E1C}" sibTransId="{BFBA4DD2-672B-4207-B452-1F2BF10A5133}"/>
    <dgm:cxn modelId="{9331D755-D3BC-4F6E-802E-8E71CC07718C}" type="presOf" srcId="{86AB19DB-D539-4321-BA71-F91A18DDD1CE}" destId="{1955F833-758F-414B-8214-98ED702D616F}" srcOrd="0" destOrd="0" presId="urn:microsoft.com/office/officeart/2005/8/layout/hierarchy4"/>
    <dgm:cxn modelId="{F6829F46-6E45-4B46-83DC-200ED316AF33}" type="presOf" srcId="{FA7DBF60-5F9B-4630-A241-F8199E5005EC}" destId="{02FEF378-EEF7-4862-A564-3E6731AEE6F6}" srcOrd="0" destOrd="0" presId="urn:microsoft.com/office/officeart/2005/8/layout/hierarchy4"/>
    <dgm:cxn modelId="{D42F5C72-44A7-4334-B0F5-C94E0CD22C07}" srcId="{FA7DBF60-5F9B-4630-A241-F8199E5005EC}" destId="{A56A774A-839E-4EE6-800D-C8FFFFB172D4}" srcOrd="0" destOrd="0" parTransId="{13D04206-C6FC-4567-A998-02015B0F38BC}" sibTransId="{9582363B-600B-4A97-A085-62C665D3C658}"/>
    <dgm:cxn modelId="{88AD23AC-1C8E-44F0-9512-7C3B5AEE3BA8}" type="presOf" srcId="{D0F5396B-2521-401B-9D5C-04A2CE9A0EB6}" destId="{427B06BA-7E4F-41B9-AFEF-A1311C956137}" srcOrd="0" destOrd="0" presId="urn:microsoft.com/office/officeart/2005/8/layout/hierarchy4"/>
    <dgm:cxn modelId="{44820502-D893-4B45-937B-46A1DF44863C}" type="presParOf" srcId="{179AB76F-ECAC-4A2D-8B9A-1F37A83EC5A7}" destId="{E5687F2C-25B5-44BD-86A3-114A1A1BE596}" srcOrd="0" destOrd="0" presId="urn:microsoft.com/office/officeart/2005/8/layout/hierarchy4"/>
    <dgm:cxn modelId="{B56AADD8-0228-4499-92A5-224BA782AD26}" type="presParOf" srcId="{E5687F2C-25B5-44BD-86A3-114A1A1BE596}" destId="{427B06BA-7E4F-41B9-AFEF-A1311C956137}" srcOrd="0" destOrd="0" presId="urn:microsoft.com/office/officeart/2005/8/layout/hierarchy4"/>
    <dgm:cxn modelId="{28214EE3-AADB-4565-9308-5B1E89AFA0A5}" type="presParOf" srcId="{E5687F2C-25B5-44BD-86A3-114A1A1BE596}" destId="{BCDE2C5A-6341-4EEA-8B63-5E01DB6A4009}" srcOrd="1" destOrd="0" presId="urn:microsoft.com/office/officeart/2005/8/layout/hierarchy4"/>
    <dgm:cxn modelId="{C3FA5639-4922-45E9-BCAC-2901DAAD2DE8}" type="presParOf" srcId="{E5687F2C-25B5-44BD-86A3-114A1A1BE596}" destId="{D8E60751-1AFC-4B40-9353-3B18F05C60BD}" srcOrd="2" destOrd="0" presId="urn:microsoft.com/office/officeart/2005/8/layout/hierarchy4"/>
    <dgm:cxn modelId="{0125A3A2-888F-4DB1-98AB-4B03565E738F}" type="presParOf" srcId="{D8E60751-1AFC-4B40-9353-3B18F05C60BD}" destId="{8941F2A7-B02D-43E4-980A-D6735AEF3F84}" srcOrd="0" destOrd="0" presId="urn:microsoft.com/office/officeart/2005/8/layout/hierarchy4"/>
    <dgm:cxn modelId="{FE2C579B-5A26-4901-BB7E-CE50B61D688E}" type="presParOf" srcId="{8941F2A7-B02D-43E4-980A-D6735AEF3F84}" destId="{1955F833-758F-414B-8214-98ED702D616F}" srcOrd="0" destOrd="0" presId="urn:microsoft.com/office/officeart/2005/8/layout/hierarchy4"/>
    <dgm:cxn modelId="{8FE9666E-6664-469F-AD95-593FBC86DCA5}" type="presParOf" srcId="{8941F2A7-B02D-43E4-980A-D6735AEF3F84}" destId="{83AFB8BB-F009-4DEF-B99B-93DD6945506C}" srcOrd="1" destOrd="0" presId="urn:microsoft.com/office/officeart/2005/8/layout/hierarchy4"/>
    <dgm:cxn modelId="{38759EE2-DD9B-4B8C-9571-84074C653C61}" type="presParOf" srcId="{8941F2A7-B02D-43E4-980A-D6735AEF3F84}" destId="{64235CB6-E86A-4771-89C1-2D3279A68252}" srcOrd="2" destOrd="0" presId="urn:microsoft.com/office/officeart/2005/8/layout/hierarchy4"/>
    <dgm:cxn modelId="{CCD85CD3-B4DB-49B5-955C-1555E4E23A44}" type="presParOf" srcId="{64235CB6-E86A-4771-89C1-2D3279A68252}" destId="{3B09D55F-4F32-4214-B44B-0D4D078903DB}" srcOrd="0" destOrd="0" presId="urn:microsoft.com/office/officeart/2005/8/layout/hierarchy4"/>
    <dgm:cxn modelId="{81158007-04C2-4F1B-A93C-9C84823B6A4B}" type="presParOf" srcId="{3B09D55F-4F32-4214-B44B-0D4D078903DB}" destId="{02FEF378-EEF7-4862-A564-3E6731AEE6F6}" srcOrd="0" destOrd="0" presId="urn:microsoft.com/office/officeart/2005/8/layout/hierarchy4"/>
    <dgm:cxn modelId="{188F6B29-0B24-45F8-8457-CB27CB333840}" type="presParOf" srcId="{3B09D55F-4F32-4214-B44B-0D4D078903DB}" destId="{94E7E896-603F-4A66-9DB8-8B557842C7EA}" srcOrd="1" destOrd="0" presId="urn:microsoft.com/office/officeart/2005/8/layout/hierarchy4"/>
    <dgm:cxn modelId="{99793FC5-0B9F-4B70-B129-B1CDCF4DDBA6}" type="presParOf" srcId="{3B09D55F-4F32-4214-B44B-0D4D078903DB}" destId="{0E43BBC3-3E80-4A09-9E2D-DC89641DAE7D}" srcOrd="2" destOrd="0" presId="urn:microsoft.com/office/officeart/2005/8/layout/hierarchy4"/>
    <dgm:cxn modelId="{EEA496B9-5972-4231-B910-980D30A75A29}" type="presParOf" srcId="{0E43BBC3-3E80-4A09-9E2D-DC89641DAE7D}" destId="{66676119-1F8E-4B3C-B5C6-3862EA3E44B7}" srcOrd="0" destOrd="0" presId="urn:microsoft.com/office/officeart/2005/8/layout/hierarchy4"/>
    <dgm:cxn modelId="{381FDF57-D71B-4419-ABF7-EA7764DFAB16}" type="presParOf" srcId="{66676119-1F8E-4B3C-B5C6-3862EA3E44B7}" destId="{2037094D-361E-4665-BB7A-CED670F151FF}" srcOrd="0" destOrd="0" presId="urn:microsoft.com/office/officeart/2005/8/layout/hierarchy4"/>
    <dgm:cxn modelId="{3D7438FE-289B-482E-90B9-065FA7E82C1F}" type="presParOf" srcId="{66676119-1F8E-4B3C-B5C6-3862EA3E44B7}" destId="{684FE57A-FD9D-478C-914C-A3F0DCFC1294}" srcOrd="1" destOrd="0" presId="urn:microsoft.com/office/officeart/2005/8/layout/hierarchy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0294CE-7DDA-4D72-8D22-C53E0E19C3E8}" type="doc">
      <dgm:prSet loTypeId="urn:microsoft.com/office/officeart/2005/8/layout/hierarchy4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F5396B-2521-401B-9D5C-04A2CE9A0EB6}">
      <dgm:prSet phldrT="[Text]"/>
      <dgm:spPr>
        <a:solidFill>
          <a:srgbClr val="002060"/>
        </a:solidFill>
      </dgm:spPr>
      <dgm:t>
        <a:bodyPr/>
        <a:lstStyle/>
        <a:p>
          <a:r>
            <a:rPr lang="en-US" smtClean="0"/>
            <a:t>Relevant</a:t>
          </a:r>
          <a:endParaRPr lang="en-US" dirty="0"/>
        </a:p>
      </dgm:t>
    </dgm:pt>
    <dgm:pt modelId="{D14D0052-14D9-470F-96AC-FF399D2C74EC}" type="sibTrans" cxnId="{442180F0-64ED-48E0-8F0E-10554EB736F0}">
      <dgm:prSet/>
      <dgm:spPr/>
      <dgm:t>
        <a:bodyPr/>
        <a:lstStyle/>
        <a:p>
          <a:endParaRPr lang="en-US"/>
        </a:p>
      </dgm:t>
    </dgm:pt>
    <dgm:pt modelId="{8E288043-42C5-48C2-858F-B409AE971500}" type="parTrans" cxnId="{442180F0-64ED-48E0-8F0E-10554EB736F0}">
      <dgm:prSet/>
      <dgm:spPr/>
      <dgm:t>
        <a:bodyPr/>
        <a:lstStyle/>
        <a:p>
          <a:endParaRPr lang="en-US"/>
        </a:p>
      </dgm:t>
    </dgm:pt>
    <dgm:pt modelId="{FA7DBF60-5F9B-4630-A241-F8199E5005EC}">
      <dgm:prSet phldrT="[Text]"/>
      <dgm:spPr>
        <a:solidFill>
          <a:srgbClr val="CC0000"/>
        </a:solidFill>
      </dgm:spPr>
      <dgm:t>
        <a:bodyPr/>
        <a:lstStyle/>
        <a:p>
          <a:r>
            <a:rPr lang="en-US" smtClean="0"/>
            <a:t>Non relevant</a:t>
          </a:r>
          <a:endParaRPr lang="en-US" dirty="0"/>
        </a:p>
      </dgm:t>
    </dgm:pt>
    <dgm:pt modelId="{8F0B4423-9318-4313-A6E2-77464D270E1C}" type="parTrans" cxnId="{286E8CB1-BEF0-49CF-8DBB-68AEBDA05700}">
      <dgm:prSet/>
      <dgm:spPr/>
      <dgm:t>
        <a:bodyPr/>
        <a:lstStyle/>
        <a:p>
          <a:endParaRPr lang="en-US"/>
        </a:p>
      </dgm:t>
    </dgm:pt>
    <dgm:pt modelId="{BFBA4DD2-672B-4207-B452-1F2BF10A5133}" type="sibTrans" cxnId="{286E8CB1-BEF0-49CF-8DBB-68AEBDA05700}">
      <dgm:prSet/>
      <dgm:spPr/>
      <dgm:t>
        <a:bodyPr/>
        <a:lstStyle/>
        <a:p>
          <a:endParaRPr lang="en-US"/>
        </a:p>
      </dgm:t>
    </dgm:pt>
    <dgm:pt modelId="{179AB76F-ECAC-4A2D-8B9A-1F37A83EC5A7}" type="pres">
      <dgm:prSet presAssocID="{E60294CE-7DDA-4D72-8D22-C53E0E19C3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687F2C-25B5-44BD-86A3-114A1A1BE596}" type="pres">
      <dgm:prSet presAssocID="{D0F5396B-2521-401B-9D5C-04A2CE9A0EB6}" presName="vertOne" presStyleCnt="0"/>
      <dgm:spPr/>
    </dgm:pt>
    <dgm:pt modelId="{427B06BA-7E4F-41B9-AFEF-A1311C956137}" type="pres">
      <dgm:prSet presAssocID="{D0F5396B-2521-401B-9D5C-04A2CE9A0EB6}" presName="txOne" presStyleLbl="node0" presStyleIdx="0" presStyleCnt="1" custLinFactY="-89712" custLinFactNeighborX="2264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E2C5A-6341-4EEA-8B63-5E01DB6A4009}" type="pres">
      <dgm:prSet presAssocID="{D0F5396B-2521-401B-9D5C-04A2CE9A0EB6}" presName="parTransOne" presStyleCnt="0"/>
      <dgm:spPr/>
    </dgm:pt>
    <dgm:pt modelId="{D8E60751-1AFC-4B40-9353-3B18F05C60BD}" type="pres">
      <dgm:prSet presAssocID="{D0F5396B-2521-401B-9D5C-04A2CE9A0EB6}" presName="horzOne" presStyleCnt="0"/>
      <dgm:spPr/>
    </dgm:pt>
    <dgm:pt modelId="{F2F438F4-DB2A-457F-8754-D35DA8BECDA4}" type="pres">
      <dgm:prSet presAssocID="{FA7DBF60-5F9B-4630-A241-F8199E5005EC}" presName="vertTwo" presStyleCnt="0"/>
      <dgm:spPr/>
    </dgm:pt>
    <dgm:pt modelId="{5DC39E61-A2DD-46EA-A44E-85D3BDFA3936}" type="pres">
      <dgm:prSet presAssocID="{FA7DBF60-5F9B-4630-A241-F8199E5005E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E6A73A-E563-4602-8AFB-9A10DE344C74}" type="pres">
      <dgm:prSet presAssocID="{FA7DBF60-5F9B-4630-A241-F8199E5005EC}" presName="horzTwo" presStyleCnt="0"/>
      <dgm:spPr/>
    </dgm:pt>
  </dgm:ptLst>
  <dgm:cxnLst>
    <dgm:cxn modelId="{7709A93F-D114-47DD-B5F5-ECAE37957664}" type="presOf" srcId="{E60294CE-7DDA-4D72-8D22-C53E0E19C3E8}" destId="{179AB76F-ECAC-4A2D-8B9A-1F37A83EC5A7}" srcOrd="0" destOrd="0" presId="urn:microsoft.com/office/officeart/2005/8/layout/hierarchy4"/>
    <dgm:cxn modelId="{B3035557-F211-414D-95B2-77A3424A192F}" type="presOf" srcId="{FA7DBF60-5F9B-4630-A241-F8199E5005EC}" destId="{5DC39E61-A2DD-46EA-A44E-85D3BDFA3936}" srcOrd="0" destOrd="0" presId="urn:microsoft.com/office/officeart/2005/8/layout/hierarchy4"/>
    <dgm:cxn modelId="{B2CB2B06-359B-479F-8CE3-BDB0C7D6A86A}" type="presOf" srcId="{D0F5396B-2521-401B-9D5C-04A2CE9A0EB6}" destId="{427B06BA-7E4F-41B9-AFEF-A1311C956137}" srcOrd="0" destOrd="0" presId="urn:microsoft.com/office/officeart/2005/8/layout/hierarchy4"/>
    <dgm:cxn modelId="{442180F0-64ED-48E0-8F0E-10554EB736F0}" srcId="{E60294CE-7DDA-4D72-8D22-C53E0E19C3E8}" destId="{D0F5396B-2521-401B-9D5C-04A2CE9A0EB6}" srcOrd="0" destOrd="0" parTransId="{8E288043-42C5-48C2-858F-B409AE971500}" sibTransId="{D14D0052-14D9-470F-96AC-FF399D2C74EC}"/>
    <dgm:cxn modelId="{286E8CB1-BEF0-49CF-8DBB-68AEBDA05700}" srcId="{D0F5396B-2521-401B-9D5C-04A2CE9A0EB6}" destId="{FA7DBF60-5F9B-4630-A241-F8199E5005EC}" srcOrd="0" destOrd="0" parTransId="{8F0B4423-9318-4313-A6E2-77464D270E1C}" sibTransId="{BFBA4DD2-672B-4207-B452-1F2BF10A5133}"/>
    <dgm:cxn modelId="{00B8F01F-0AE6-4815-A76D-6AADB386F640}" type="presParOf" srcId="{179AB76F-ECAC-4A2D-8B9A-1F37A83EC5A7}" destId="{E5687F2C-25B5-44BD-86A3-114A1A1BE596}" srcOrd="0" destOrd="0" presId="urn:microsoft.com/office/officeart/2005/8/layout/hierarchy4"/>
    <dgm:cxn modelId="{BE943F17-3049-449C-BE33-94294A9F6223}" type="presParOf" srcId="{E5687F2C-25B5-44BD-86A3-114A1A1BE596}" destId="{427B06BA-7E4F-41B9-AFEF-A1311C956137}" srcOrd="0" destOrd="0" presId="urn:microsoft.com/office/officeart/2005/8/layout/hierarchy4"/>
    <dgm:cxn modelId="{D2A6F467-EB68-4ABA-9BCF-BE71411C960E}" type="presParOf" srcId="{E5687F2C-25B5-44BD-86A3-114A1A1BE596}" destId="{BCDE2C5A-6341-4EEA-8B63-5E01DB6A4009}" srcOrd="1" destOrd="0" presId="urn:microsoft.com/office/officeart/2005/8/layout/hierarchy4"/>
    <dgm:cxn modelId="{1B23570A-A8A5-4A81-A7D2-7268596C5409}" type="presParOf" srcId="{E5687F2C-25B5-44BD-86A3-114A1A1BE596}" destId="{D8E60751-1AFC-4B40-9353-3B18F05C60BD}" srcOrd="2" destOrd="0" presId="urn:microsoft.com/office/officeart/2005/8/layout/hierarchy4"/>
    <dgm:cxn modelId="{4CB34E7A-A0B1-4A91-A8FF-2F60DB7E12E4}" type="presParOf" srcId="{D8E60751-1AFC-4B40-9353-3B18F05C60BD}" destId="{F2F438F4-DB2A-457F-8754-D35DA8BECDA4}" srcOrd="0" destOrd="0" presId="urn:microsoft.com/office/officeart/2005/8/layout/hierarchy4"/>
    <dgm:cxn modelId="{95DD88A5-0D88-4467-B096-00E32F781D0F}" type="presParOf" srcId="{F2F438F4-DB2A-457F-8754-D35DA8BECDA4}" destId="{5DC39E61-A2DD-46EA-A44E-85D3BDFA3936}" srcOrd="0" destOrd="0" presId="urn:microsoft.com/office/officeart/2005/8/layout/hierarchy4"/>
    <dgm:cxn modelId="{A60332AD-F9C2-467E-B073-125BF8FDA321}" type="presParOf" srcId="{F2F438F4-DB2A-457F-8754-D35DA8BECDA4}" destId="{B6E6A73A-E563-4602-8AFB-9A10DE344C74}" srcOrd="1" destOrd="0" presId="urn:microsoft.com/office/officeart/2005/8/layout/hierarchy4"/>
  </dgm:cxnLst>
  <dgm:bg/>
  <dgm:whole/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E60294CE-7DDA-4D72-8D22-C53E0E19C3E8}" type="doc">
      <dgm:prSet loTypeId="urn:microsoft.com/office/officeart/2005/8/layout/hierarchy4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F5396B-2521-401B-9D5C-04A2CE9A0EB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Relevant</a:t>
          </a:r>
          <a:endParaRPr lang="en-US" dirty="0"/>
        </a:p>
      </dgm:t>
    </dgm:pt>
    <dgm:pt modelId="{D14D0052-14D9-470F-96AC-FF399D2C74EC}" type="sibTrans" cxnId="{442180F0-64ED-48E0-8F0E-10554EB736F0}">
      <dgm:prSet/>
      <dgm:spPr/>
      <dgm:t>
        <a:bodyPr/>
        <a:lstStyle/>
        <a:p>
          <a:endParaRPr lang="en-US"/>
        </a:p>
      </dgm:t>
    </dgm:pt>
    <dgm:pt modelId="{8E288043-42C5-48C2-858F-B409AE971500}" type="parTrans" cxnId="{442180F0-64ED-48E0-8F0E-10554EB736F0}">
      <dgm:prSet/>
      <dgm:spPr/>
      <dgm:t>
        <a:bodyPr/>
        <a:lstStyle/>
        <a:p>
          <a:endParaRPr lang="en-US"/>
        </a:p>
      </dgm:t>
    </dgm:pt>
    <dgm:pt modelId="{FA7DBF60-5F9B-4630-A241-F8199E5005EC}">
      <dgm:prSet phldrT="[Text]"/>
      <dgm:spPr>
        <a:solidFill>
          <a:srgbClr val="CC0000"/>
        </a:solidFill>
      </dgm:spPr>
      <dgm:t>
        <a:bodyPr/>
        <a:lstStyle/>
        <a:p>
          <a:r>
            <a:rPr lang="en-US" dirty="0" smtClean="0"/>
            <a:t>Non relevant</a:t>
          </a:r>
          <a:endParaRPr lang="en-US" dirty="0"/>
        </a:p>
      </dgm:t>
    </dgm:pt>
    <dgm:pt modelId="{8F0B4423-9318-4313-A6E2-77464D270E1C}" type="parTrans" cxnId="{286E8CB1-BEF0-49CF-8DBB-68AEBDA05700}">
      <dgm:prSet/>
      <dgm:spPr/>
      <dgm:t>
        <a:bodyPr/>
        <a:lstStyle/>
        <a:p>
          <a:endParaRPr lang="en-US"/>
        </a:p>
      </dgm:t>
    </dgm:pt>
    <dgm:pt modelId="{BFBA4DD2-672B-4207-B452-1F2BF10A5133}" type="sibTrans" cxnId="{286E8CB1-BEF0-49CF-8DBB-68AEBDA05700}">
      <dgm:prSet/>
      <dgm:spPr/>
      <dgm:t>
        <a:bodyPr/>
        <a:lstStyle/>
        <a:p>
          <a:endParaRPr lang="en-US"/>
        </a:p>
      </dgm:t>
    </dgm:pt>
    <dgm:pt modelId="{179AB76F-ECAC-4A2D-8B9A-1F37A83EC5A7}" type="pres">
      <dgm:prSet presAssocID="{E60294CE-7DDA-4D72-8D22-C53E0E19C3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687F2C-25B5-44BD-86A3-114A1A1BE596}" type="pres">
      <dgm:prSet presAssocID="{D0F5396B-2521-401B-9D5C-04A2CE9A0EB6}" presName="vertOne" presStyleCnt="0"/>
      <dgm:spPr/>
    </dgm:pt>
    <dgm:pt modelId="{427B06BA-7E4F-41B9-AFEF-A1311C956137}" type="pres">
      <dgm:prSet presAssocID="{D0F5396B-2521-401B-9D5C-04A2CE9A0EB6}" presName="txOne" presStyleLbl="node0" presStyleIdx="0" presStyleCnt="2" custLinFactY="-89712" custLinFactNeighborX="2264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60751-1AFC-4B40-9353-3B18F05C60BD}" type="pres">
      <dgm:prSet presAssocID="{D0F5396B-2521-401B-9D5C-04A2CE9A0EB6}" presName="horzOne" presStyleCnt="0"/>
      <dgm:spPr/>
    </dgm:pt>
    <dgm:pt modelId="{44FDC2FB-6DD4-45C6-AF21-5DF61003F2DE}" type="pres">
      <dgm:prSet presAssocID="{D14D0052-14D9-470F-96AC-FF399D2C74EC}" presName="sibSpaceOne" presStyleCnt="0"/>
      <dgm:spPr/>
    </dgm:pt>
    <dgm:pt modelId="{814E337B-C694-45A2-9D5D-E3441C6B1199}" type="pres">
      <dgm:prSet presAssocID="{FA7DBF60-5F9B-4630-A241-F8199E5005EC}" presName="vertOne" presStyleCnt="0"/>
      <dgm:spPr/>
    </dgm:pt>
    <dgm:pt modelId="{A8386F49-FE48-4B2D-85AB-53C867B1C0A6}" type="pres">
      <dgm:prSet presAssocID="{FA7DBF60-5F9B-4630-A241-F8199E5005EC}" presName="txOne" presStyleLbl="node0" presStyleIdx="1" presStyleCnt="2" custScaleX="900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873D12-439A-4842-B411-DBD6C7598CD0}" type="pres">
      <dgm:prSet presAssocID="{FA7DBF60-5F9B-4630-A241-F8199E5005EC}" presName="horzOne" presStyleCnt="0"/>
      <dgm:spPr/>
    </dgm:pt>
  </dgm:ptLst>
  <dgm:cxnLst>
    <dgm:cxn modelId="{92DA69CD-E40C-41C7-A4A3-CDEA82C3B177}" type="presOf" srcId="{D0F5396B-2521-401B-9D5C-04A2CE9A0EB6}" destId="{427B06BA-7E4F-41B9-AFEF-A1311C956137}" srcOrd="0" destOrd="0" presId="urn:microsoft.com/office/officeart/2005/8/layout/hierarchy4"/>
    <dgm:cxn modelId="{7B728825-D8C4-46DE-A1CF-A4CDDB205707}" type="presOf" srcId="{E60294CE-7DDA-4D72-8D22-C53E0E19C3E8}" destId="{179AB76F-ECAC-4A2D-8B9A-1F37A83EC5A7}" srcOrd="0" destOrd="0" presId="urn:microsoft.com/office/officeart/2005/8/layout/hierarchy4"/>
    <dgm:cxn modelId="{E3B28717-7214-48BE-9809-63884DF112B4}" type="presOf" srcId="{FA7DBF60-5F9B-4630-A241-F8199E5005EC}" destId="{A8386F49-FE48-4B2D-85AB-53C867B1C0A6}" srcOrd="0" destOrd="0" presId="urn:microsoft.com/office/officeart/2005/8/layout/hierarchy4"/>
    <dgm:cxn modelId="{442180F0-64ED-48E0-8F0E-10554EB736F0}" srcId="{E60294CE-7DDA-4D72-8D22-C53E0E19C3E8}" destId="{D0F5396B-2521-401B-9D5C-04A2CE9A0EB6}" srcOrd="0" destOrd="0" parTransId="{8E288043-42C5-48C2-858F-B409AE971500}" sibTransId="{D14D0052-14D9-470F-96AC-FF399D2C74EC}"/>
    <dgm:cxn modelId="{286E8CB1-BEF0-49CF-8DBB-68AEBDA05700}" srcId="{E60294CE-7DDA-4D72-8D22-C53E0E19C3E8}" destId="{FA7DBF60-5F9B-4630-A241-F8199E5005EC}" srcOrd="1" destOrd="0" parTransId="{8F0B4423-9318-4313-A6E2-77464D270E1C}" sibTransId="{BFBA4DD2-672B-4207-B452-1F2BF10A5133}"/>
    <dgm:cxn modelId="{3558D142-4BB5-410D-817F-40A3592511DA}" type="presParOf" srcId="{179AB76F-ECAC-4A2D-8B9A-1F37A83EC5A7}" destId="{E5687F2C-25B5-44BD-86A3-114A1A1BE596}" srcOrd="0" destOrd="0" presId="urn:microsoft.com/office/officeart/2005/8/layout/hierarchy4"/>
    <dgm:cxn modelId="{CDF51626-88A5-40F4-8B09-3ABF478C110A}" type="presParOf" srcId="{E5687F2C-25B5-44BD-86A3-114A1A1BE596}" destId="{427B06BA-7E4F-41B9-AFEF-A1311C956137}" srcOrd="0" destOrd="0" presId="urn:microsoft.com/office/officeart/2005/8/layout/hierarchy4"/>
    <dgm:cxn modelId="{6B4005F6-367B-4EA1-B398-21C69E133F69}" type="presParOf" srcId="{E5687F2C-25B5-44BD-86A3-114A1A1BE596}" destId="{D8E60751-1AFC-4B40-9353-3B18F05C60BD}" srcOrd="1" destOrd="0" presId="urn:microsoft.com/office/officeart/2005/8/layout/hierarchy4"/>
    <dgm:cxn modelId="{EB0512B2-2D0E-4948-8F33-0A4DFC01ACC2}" type="presParOf" srcId="{179AB76F-ECAC-4A2D-8B9A-1F37A83EC5A7}" destId="{44FDC2FB-6DD4-45C6-AF21-5DF61003F2DE}" srcOrd="1" destOrd="0" presId="urn:microsoft.com/office/officeart/2005/8/layout/hierarchy4"/>
    <dgm:cxn modelId="{B3119749-E6FB-4AE5-A09F-0848BEEEB82F}" type="presParOf" srcId="{179AB76F-ECAC-4A2D-8B9A-1F37A83EC5A7}" destId="{814E337B-C694-45A2-9D5D-E3441C6B1199}" srcOrd="2" destOrd="0" presId="urn:microsoft.com/office/officeart/2005/8/layout/hierarchy4"/>
    <dgm:cxn modelId="{3336A3A2-B513-48F0-845F-FC1A7928B125}" type="presParOf" srcId="{814E337B-C694-45A2-9D5D-E3441C6B1199}" destId="{A8386F49-FE48-4B2D-85AB-53C867B1C0A6}" srcOrd="0" destOrd="0" presId="urn:microsoft.com/office/officeart/2005/8/layout/hierarchy4"/>
    <dgm:cxn modelId="{EDB592B4-8278-4428-B4DD-F10D13EE9D27}" type="presParOf" srcId="{814E337B-C694-45A2-9D5D-E3441C6B1199}" destId="{CE873D12-439A-4842-B411-DBD6C7598CD0}" srcOrd="1" destOrd="0" presId="urn:microsoft.com/office/officeart/2005/8/layout/hierarchy4"/>
  </dgm:cxnLst>
  <dgm:bg/>
  <dgm:whole/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E60294CE-7DDA-4D72-8D22-C53E0E19C3E8}" type="doc">
      <dgm:prSet loTypeId="urn:microsoft.com/office/officeart/2005/8/layout/hierarchy4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F5396B-2521-401B-9D5C-04A2CE9A0EB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Document 1</a:t>
          </a:r>
          <a:br>
            <a:rPr lang="en-US" dirty="0" smtClean="0"/>
          </a:br>
          <a:r>
            <a:rPr lang="en-US" dirty="0" smtClean="0"/>
            <a:t>0.2167</a:t>
          </a:r>
          <a:endParaRPr lang="en-US" dirty="0"/>
        </a:p>
      </dgm:t>
    </dgm:pt>
    <dgm:pt modelId="{D14D0052-14D9-470F-96AC-FF399D2C74EC}" type="sibTrans" cxnId="{442180F0-64ED-48E0-8F0E-10554EB736F0}">
      <dgm:prSet/>
      <dgm:spPr/>
      <dgm:t>
        <a:bodyPr/>
        <a:lstStyle/>
        <a:p>
          <a:endParaRPr lang="en-US"/>
        </a:p>
      </dgm:t>
    </dgm:pt>
    <dgm:pt modelId="{8E288043-42C5-48C2-858F-B409AE971500}" type="parTrans" cxnId="{442180F0-64ED-48E0-8F0E-10554EB736F0}">
      <dgm:prSet/>
      <dgm:spPr/>
      <dgm:t>
        <a:bodyPr/>
        <a:lstStyle/>
        <a:p>
          <a:endParaRPr lang="en-US"/>
        </a:p>
      </dgm:t>
    </dgm:pt>
    <dgm:pt modelId="{FA7DBF60-5F9B-4630-A241-F8199E5005E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Document 3</a:t>
          </a:r>
          <a:br>
            <a:rPr lang="en-US" dirty="0" smtClean="0"/>
          </a:br>
          <a:r>
            <a:rPr lang="en-US" dirty="0" smtClean="0"/>
            <a:t>0.3279</a:t>
          </a:r>
          <a:endParaRPr lang="en-US" dirty="0"/>
        </a:p>
      </dgm:t>
    </dgm:pt>
    <dgm:pt modelId="{8F0B4423-9318-4313-A6E2-77464D270E1C}" type="parTrans" cxnId="{286E8CB1-BEF0-49CF-8DBB-68AEBDA05700}">
      <dgm:prSet/>
      <dgm:spPr/>
      <dgm:t>
        <a:bodyPr/>
        <a:lstStyle/>
        <a:p>
          <a:endParaRPr lang="en-US"/>
        </a:p>
      </dgm:t>
    </dgm:pt>
    <dgm:pt modelId="{BFBA4DD2-672B-4207-B452-1F2BF10A5133}" type="sibTrans" cxnId="{286E8CB1-BEF0-49CF-8DBB-68AEBDA05700}">
      <dgm:prSet/>
      <dgm:spPr/>
      <dgm:t>
        <a:bodyPr/>
        <a:lstStyle/>
        <a:p>
          <a:endParaRPr lang="en-US"/>
        </a:p>
      </dgm:t>
    </dgm:pt>
    <dgm:pt modelId="{86AB19DB-D539-4321-BA71-F91A18DDD1C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Document 2</a:t>
          </a:r>
          <a:br>
            <a:rPr lang="en-US" dirty="0" smtClean="0"/>
          </a:br>
          <a:r>
            <a:rPr lang="en-US" dirty="0" smtClean="0"/>
            <a:t>0.1653</a:t>
          </a:r>
          <a:endParaRPr lang="en-US" dirty="0"/>
        </a:p>
      </dgm:t>
    </dgm:pt>
    <dgm:pt modelId="{F7256323-3874-4A61-B1B7-6AD15EFD3A00}" type="parTrans" cxnId="{45729CD5-7B6F-4BCA-8914-04D9570300EF}">
      <dgm:prSet/>
      <dgm:spPr/>
      <dgm:t>
        <a:bodyPr/>
        <a:lstStyle/>
        <a:p>
          <a:endParaRPr lang="en-US"/>
        </a:p>
      </dgm:t>
    </dgm:pt>
    <dgm:pt modelId="{6FC209AB-3E38-4E26-A831-49B1BA9361F6}" type="sibTrans" cxnId="{45729CD5-7B6F-4BCA-8914-04D9570300EF}">
      <dgm:prSet/>
      <dgm:spPr/>
      <dgm:t>
        <a:bodyPr/>
        <a:lstStyle/>
        <a:p>
          <a:endParaRPr lang="en-US"/>
        </a:p>
      </dgm:t>
    </dgm:pt>
    <dgm:pt modelId="{A56A774A-839E-4EE6-800D-C8FFFFB172D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Document 4</a:t>
          </a:r>
          <a:br>
            <a:rPr lang="en-US" dirty="0" smtClean="0"/>
          </a:br>
          <a:r>
            <a:rPr lang="en-US" dirty="0" smtClean="0"/>
            <a:t>-0.0504</a:t>
          </a:r>
          <a:endParaRPr lang="en-US" dirty="0"/>
        </a:p>
      </dgm:t>
    </dgm:pt>
    <dgm:pt modelId="{13D04206-C6FC-4567-A998-02015B0F38BC}" type="parTrans" cxnId="{D42F5C72-44A7-4334-B0F5-C94E0CD22C07}">
      <dgm:prSet/>
      <dgm:spPr/>
      <dgm:t>
        <a:bodyPr/>
        <a:lstStyle/>
        <a:p>
          <a:endParaRPr lang="en-US"/>
        </a:p>
      </dgm:t>
    </dgm:pt>
    <dgm:pt modelId="{9582363B-600B-4A97-A085-62C665D3C658}" type="sibTrans" cxnId="{D42F5C72-44A7-4334-B0F5-C94E0CD22C07}">
      <dgm:prSet/>
      <dgm:spPr/>
      <dgm:t>
        <a:bodyPr/>
        <a:lstStyle/>
        <a:p>
          <a:endParaRPr lang="en-US"/>
        </a:p>
      </dgm:t>
    </dgm:pt>
    <dgm:pt modelId="{179AB76F-ECAC-4A2D-8B9A-1F37A83EC5A7}" type="pres">
      <dgm:prSet presAssocID="{E60294CE-7DDA-4D72-8D22-C53E0E19C3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687F2C-25B5-44BD-86A3-114A1A1BE596}" type="pres">
      <dgm:prSet presAssocID="{D0F5396B-2521-401B-9D5C-04A2CE9A0EB6}" presName="vertOne" presStyleCnt="0"/>
      <dgm:spPr/>
    </dgm:pt>
    <dgm:pt modelId="{427B06BA-7E4F-41B9-AFEF-A1311C956137}" type="pres">
      <dgm:prSet presAssocID="{D0F5396B-2521-401B-9D5C-04A2CE9A0EB6}" presName="txOne" presStyleLbl="node0" presStyleIdx="0" presStyleCnt="1" custLinFactY="100000" custLinFactNeighborX="49" custLinFactNeighborY="1220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E2C5A-6341-4EEA-8B63-5E01DB6A4009}" type="pres">
      <dgm:prSet presAssocID="{D0F5396B-2521-401B-9D5C-04A2CE9A0EB6}" presName="parTransOne" presStyleCnt="0"/>
      <dgm:spPr/>
    </dgm:pt>
    <dgm:pt modelId="{D8E60751-1AFC-4B40-9353-3B18F05C60BD}" type="pres">
      <dgm:prSet presAssocID="{D0F5396B-2521-401B-9D5C-04A2CE9A0EB6}" presName="horzOne" presStyleCnt="0"/>
      <dgm:spPr/>
    </dgm:pt>
    <dgm:pt modelId="{8941F2A7-B02D-43E4-980A-D6735AEF3F84}" type="pres">
      <dgm:prSet presAssocID="{86AB19DB-D539-4321-BA71-F91A18DDD1CE}" presName="vertTwo" presStyleCnt="0"/>
      <dgm:spPr/>
    </dgm:pt>
    <dgm:pt modelId="{1955F833-758F-414B-8214-98ED702D616F}" type="pres">
      <dgm:prSet presAssocID="{86AB19DB-D539-4321-BA71-F91A18DDD1CE}" presName="txTwo" presStyleLbl="node2" presStyleIdx="0" presStyleCnt="1" custLinFactY="100000" custLinFactNeighborX="49" custLinFactNeighborY="1220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FB8BB-F009-4DEF-B99B-93DD6945506C}" type="pres">
      <dgm:prSet presAssocID="{86AB19DB-D539-4321-BA71-F91A18DDD1CE}" presName="parTransTwo" presStyleCnt="0"/>
      <dgm:spPr/>
    </dgm:pt>
    <dgm:pt modelId="{64235CB6-E86A-4771-89C1-2D3279A68252}" type="pres">
      <dgm:prSet presAssocID="{86AB19DB-D539-4321-BA71-F91A18DDD1CE}" presName="horzTwo" presStyleCnt="0"/>
      <dgm:spPr/>
    </dgm:pt>
    <dgm:pt modelId="{3B09D55F-4F32-4214-B44B-0D4D078903DB}" type="pres">
      <dgm:prSet presAssocID="{FA7DBF60-5F9B-4630-A241-F8199E5005EC}" presName="vertThree" presStyleCnt="0"/>
      <dgm:spPr/>
    </dgm:pt>
    <dgm:pt modelId="{02FEF378-EEF7-4862-A564-3E6731AEE6F6}" type="pres">
      <dgm:prSet presAssocID="{FA7DBF60-5F9B-4630-A241-F8199E5005EC}" presName="txThree" presStyleLbl="node3" presStyleIdx="0" presStyleCnt="1" custLinFactY="-226005" custLinFactNeighborX="49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E7E896-603F-4A66-9DB8-8B557842C7EA}" type="pres">
      <dgm:prSet presAssocID="{FA7DBF60-5F9B-4630-A241-F8199E5005EC}" presName="parTransThree" presStyleCnt="0"/>
      <dgm:spPr/>
    </dgm:pt>
    <dgm:pt modelId="{0E43BBC3-3E80-4A09-9E2D-DC89641DAE7D}" type="pres">
      <dgm:prSet presAssocID="{FA7DBF60-5F9B-4630-A241-F8199E5005EC}" presName="horzThree" presStyleCnt="0"/>
      <dgm:spPr/>
    </dgm:pt>
    <dgm:pt modelId="{66676119-1F8E-4B3C-B5C6-3862EA3E44B7}" type="pres">
      <dgm:prSet presAssocID="{A56A774A-839E-4EE6-800D-C8FFFFB172D4}" presName="vertFour" presStyleCnt="0">
        <dgm:presLayoutVars>
          <dgm:chPref val="3"/>
        </dgm:presLayoutVars>
      </dgm:prSet>
      <dgm:spPr/>
    </dgm:pt>
    <dgm:pt modelId="{2037094D-361E-4665-BB7A-CED670F151FF}" type="pres">
      <dgm:prSet presAssocID="{A56A774A-839E-4EE6-800D-C8FFFFB172D4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FE57A-FD9D-478C-914C-A3F0DCFC1294}" type="pres">
      <dgm:prSet presAssocID="{A56A774A-839E-4EE6-800D-C8FFFFB172D4}" presName="horzFour" presStyleCnt="0"/>
      <dgm:spPr/>
    </dgm:pt>
  </dgm:ptLst>
  <dgm:cxnLst>
    <dgm:cxn modelId="{7B983F5D-6D1C-4D46-A597-63CA900461FD}" type="presOf" srcId="{A56A774A-839E-4EE6-800D-C8FFFFB172D4}" destId="{2037094D-361E-4665-BB7A-CED670F151FF}" srcOrd="0" destOrd="0" presId="urn:microsoft.com/office/officeart/2005/8/layout/hierarchy4"/>
    <dgm:cxn modelId="{3FA9DF5B-57A7-4597-86AC-CA5FB55D97B6}" type="presOf" srcId="{86AB19DB-D539-4321-BA71-F91A18DDD1CE}" destId="{1955F833-758F-414B-8214-98ED702D616F}" srcOrd="0" destOrd="0" presId="urn:microsoft.com/office/officeart/2005/8/layout/hierarchy4"/>
    <dgm:cxn modelId="{45729CD5-7B6F-4BCA-8914-04D9570300EF}" srcId="{D0F5396B-2521-401B-9D5C-04A2CE9A0EB6}" destId="{86AB19DB-D539-4321-BA71-F91A18DDD1CE}" srcOrd="0" destOrd="0" parTransId="{F7256323-3874-4A61-B1B7-6AD15EFD3A00}" sibTransId="{6FC209AB-3E38-4E26-A831-49B1BA9361F6}"/>
    <dgm:cxn modelId="{D42F5C72-44A7-4334-B0F5-C94E0CD22C07}" srcId="{FA7DBF60-5F9B-4630-A241-F8199E5005EC}" destId="{A56A774A-839E-4EE6-800D-C8FFFFB172D4}" srcOrd="0" destOrd="0" parTransId="{13D04206-C6FC-4567-A998-02015B0F38BC}" sibTransId="{9582363B-600B-4A97-A085-62C665D3C658}"/>
    <dgm:cxn modelId="{A3D0E6DA-97C5-4EA1-99A5-9A03A35EDBE3}" type="presOf" srcId="{FA7DBF60-5F9B-4630-A241-F8199E5005EC}" destId="{02FEF378-EEF7-4862-A564-3E6731AEE6F6}" srcOrd="0" destOrd="0" presId="urn:microsoft.com/office/officeart/2005/8/layout/hierarchy4"/>
    <dgm:cxn modelId="{FD61CCD3-AC78-437F-BF30-4C368B456D76}" type="presOf" srcId="{E60294CE-7DDA-4D72-8D22-C53E0E19C3E8}" destId="{179AB76F-ECAC-4A2D-8B9A-1F37A83EC5A7}" srcOrd="0" destOrd="0" presId="urn:microsoft.com/office/officeart/2005/8/layout/hierarchy4"/>
    <dgm:cxn modelId="{3F657924-3A36-4AAD-8620-BA1A9BFDEA2D}" type="presOf" srcId="{D0F5396B-2521-401B-9D5C-04A2CE9A0EB6}" destId="{427B06BA-7E4F-41B9-AFEF-A1311C956137}" srcOrd="0" destOrd="0" presId="urn:microsoft.com/office/officeart/2005/8/layout/hierarchy4"/>
    <dgm:cxn modelId="{442180F0-64ED-48E0-8F0E-10554EB736F0}" srcId="{E60294CE-7DDA-4D72-8D22-C53E0E19C3E8}" destId="{D0F5396B-2521-401B-9D5C-04A2CE9A0EB6}" srcOrd="0" destOrd="0" parTransId="{8E288043-42C5-48C2-858F-B409AE971500}" sibTransId="{D14D0052-14D9-470F-96AC-FF399D2C74EC}"/>
    <dgm:cxn modelId="{286E8CB1-BEF0-49CF-8DBB-68AEBDA05700}" srcId="{86AB19DB-D539-4321-BA71-F91A18DDD1CE}" destId="{FA7DBF60-5F9B-4630-A241-F8199E5005EC}" srcOrd="0" destOrd="0" parTransId="{8F0B4423-9318-4313-A6E2-77464D270E1C}" sibTransId="{BFBA4DD2-672B-4207-B452-1F2BF10A5133}"/>
    <dgm:cxn modelId="{823ECC54-5292-4888-8893-E6403FE9223E}" type="presParOf" srcId="{179AB76F-ECAC-4A2D-8B9A-1F37A83EC5A7}" destId="{E5687F2C-25B5-44BD-86A3-114A1A1BE596}" srcOrd="0" destOrd="0" presId="urn:microsoft.com/office/officeart/2005/8/layout/hierarchy4"/>
    <dgm:cxn modelId="{D239AB23-051A-4AAC-B26B-E8186F5E36AC}" type="presParOf" srcId="{E5687F2C-25B5-44BD-86A3-114A1A1BE596}" destId="{427B06BA-7E4F-41B9-AFEF-A1311C956137}" srcOrd="0" destOrd="0" presId="urn:microsoft.com/office/officeart/2005/8/layout/hierarchy4"/>
    <dgm:cxn modelId="{83B88F85-1AEA-4AF2-A7BA-5F3D62823897}" type="presParOf" srcId="{E5687F2C-25B5-44BD-86A3-114A1A1BE596}" destId="{BCDE2C5A-6341-4EEA-8B63-5E01DB6A4009}" srcOrd="1" destOrd="0" presId="urn:microsoft.com/office/officeart/2005/8/layout/hierarchy4"/>
    <dgm:cxn modelId="{5B6399A9-50E4-46ED-B18B-FF41BA645ED4}" type="presParOf" srcId="{E5687F2C-25B5-44BD-86A3-114A1A1BE596}" destId="{D8E60751-1AFC-4B40-9353-3B18F05C60BD}" srcOrd="2" destOrd="0" presId="urn:microsoft.com/office/officeart/2005/8/layout/hierarchy4"/>
    <dgm:cxn modelId="{A30F2AC6-8EC7-4AC7-B513-AB1E78F2CEC7}" type="presParOf" srcId="{D8E60751-1AFC-4B40-9353-3B18F05C60BD}" destId="{8941F2A7-B02D-43E4-980A-D6735AEF3F84}" srcOrd="0" destOrd="0" presId="urn:microsoft.com/office/officeart/2005/8/layout/hierarchy4"/>
    <dgm:cxn modelId="{C8B3CC64-A1F1-461C-B7B1-21AC533033E8}" type="presParOf" srcId="{8941F2A7-B02D-43E4-980A-D6735AEF3F84}" destId="{1955F833-758F-414B-8214-98ED702D616F}" srcOrd="0" destOrd="0" presId="urn:microsoft.com/office/officeart/2005/8/layout/hierarchy4"/>
    <dgm:cxn modelId="{E18909BD-B452-4892-8CBE-84EAD7B7E876}" type="presParOf" srcId="{8941F2A7-B02D-43E4-980A-D6735AEF3F84}" destId="{83AFB8BB-F009-4DEF-B99B-93DD6945506C}" srcOrd="1" destOrd="0" presId="urn:microsoft.com/office/officeart/2005/8/layout/hierarchy4"/>
    <dgm:cxn modelId="{CFC8A8A7-AB91-406A-93D4-0681597CB312}" type="presParOf" srcId="{8941F2A7-B02D-43E4-980A-D6735AEF3F84}" destId="{64235CB6-E86A-4771-89C1-2D3279A68252}" srcOrd="2" destOrd="0" presId="urn:microsoft.com/office/officeart/2005/8/layout/hierarchy4"/>
    <dgm:cxn modelId="{F58E78B2-A23E-4160-B47A-2B32709F2F2D}" type="presParOf" srcId="{64235CB6-E86A-4771-89C1-2D3279A68252}" destId="{3B09D55F-4F32-4214-B44B-0D4D078903DB}" srcOrd="0" destOrd="0" presId="urn:microsoft.com/office/officeart/2005/8/layout/hierarchy4"/>
    <dgm:cxn modelId="{FA2882BA-0F94-48C9-B539-2958EE002345}" type="presParOf" srcId="{3B09D55F-4F32-4214-B44B-0D4D078903DB}" destId="{02FEF378-EEF7-4862-A564-3E6731AEE6F6}" srcOrd="0" destOrd="0" presId="urn:microsoft.com/office/officeart/2005/8/layout/hierarchy4"/>
    <dgm:cxn modelId="{9915907D-D24B-4BBF-AB5F-ACA3993A2301}" type="presParOf" srcId="{3B09D55F-4F32-4214-B44B-0D4D078903DB}" destId="{94E7E896-603F-4A66-9DB8-8B557842C7EA}" srcOrd="1" destOrd="0" presId="urn:microsoft.com/office/officeart/2005/8/layout/hierarchy4"/>
    <dgm:cxn modelId="{FF105979-7A18-41EE-B233-6085CD44EAB1}" type="presParOf" srcId="{3B09D55F-4F32-4214-B44B-0D4D078903DB}" destId="{0E43BBC3-3E80-4A09-9E2D-DC89641DAE7D}" srcOrd="2" destOrd="0" presId="urn:microsoft.com/office/officeart/2005/8/layout/hierarchy4"/>
    <dgm:cxn modelId="{16F207D4-9D1B-455E-A0F1-465B532AB167}" type="presParOf" srcId="{0E43BBC3-3E80-4A09-9E2D-DC89641DAE7D}" destId="{66676119-1F8E-4B3C-B5C6-3862EA3E44B7}" srcOrd="0" destOrd="0" presId="urn:microsoft.com/office/officeart/2005/8/layout/hierarchy4"/>
    <dgm:cxn modelId="{C1D720FC-14B5-4BA2-A1E2-A58B0DC2F0A1}" type="presParOf" srcId="{66676119-1F8E-4B3C-B5C6-3862EA3E44B7}" destId="{2037094D-361E-4665-BB7A-CED670F151FF}" srcOrd="0" destOrd="0" presId="urn:microsoft.com/office/officeart/2005/8/layout/hierarchy4"/>
    <dgm:cxn modelId="{EA658DE5-83F7-4802-8749-2D624B627EC7}" type="presParOf" srcId="{66676119-1F8E-4B3C-B5C6-3862EA3E44B7}" destId="{684FE57A-FD9D-478C-914C-A3F0DCFC1294}" srcOrd="1" destOrd="0" presId="urn:microsoft.com/office/officeart/2005/8/layout/hierarchy4"/>
  </dgm:cxnLst>
  <dgm:bg/>
  <dgm:whole/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E60294CE-7DDA-4D72-8D22-C53E0E19C3E8}" type="doc">
      <dgm:prSet loTypeId="urn:microsoft.com/office/officeart/2005/8/layout/hierarchy4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F5396B-2521-401B-9D5C-04A2CE9A0EB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Document 1</a:t>
          </a:r>
          <a:br>
            <a:rPr lang="en-US" dirty="0" smtClean="0"/>
          </a:br>
          <a:r>
            <a:rPr lang="en-US" dirty="0" smtClean="0"/>
            <a:t>0.8462</a:t>
          </a:r>
          <a:endParaRPr lang="en-US" dirty="0"/>
        </a:p>
      </dgm:t>
    </dgm:pt>
    <dgm:pt modelId="{D14D0052-14D9-470F-96AC-FF399D2C74EC}" type="sibTrans" cxnId="{442180F0-64ED-48E0-8F0E-10554EB736F0}">
      <dgm:prSet/>
      <dgm:spPr/>
      <dgm:t>
        <a:bodyPr/>
        <a:lstStyle/>
        <a:p>
          <a:endParaRPr lang="en-US"/>
        </a:p>
      </dgm:t>
    </dgm:pt>
    <dgm:pt modelId="{8E288043-42C5-48C2-858F-B409AE971500}" type="parTrans" cxnId="{442180F0-64ED-48E0-8F0E-10554EB736F0}">
      <dgm:prSet/>
      <dgm:spPr/>
      <dgm:t>
        <a:bodyPr/>
        <a:lstStyle/>
        <a:p>
          <a:endParaRPr lang="en-US"/>
        </a:p>
      </dgm:t>
    </dgm:pt>
    <dgm:pt modelId="{FA7DBF60-5F9B-4630-A241-F8199E5005E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Document 3</a:t>
          </a:r>
          <a:br>
            <a:rPr lang="en-US" dirty="0" smtClean="0"/>
          </a:br>
          <a:r>
            <a:rPr lang="en-US" dirty="0" smtClean="0"/>
            <a:t>0.9206</a:t>
          </a:r>
          <a:endParaRPr lang="en-US" dirty="0"/>
        </a:p>
      </dgm:t>
    </dgm:pt>
    <dgm:pt modelId="{8F0B4423-9318-4313-A6E2-77464D270E1C}" type="parTrans" cxnId="{286E8CB1-BEF0-49CF-8DBB-68AEBDA05700}">
      <dgm:prSet/>
      <dgm:spPr/>
      <dgm:t>
        <a:bodyPr/>
        <a:lstStyle/>
        <a:p>
          <a:endParaRPr lang="en-US"/>
        </a:p>
      </dgm:t>
    </dgm:pt>
    <dgm:pt modelId="{BFBA4DD2-672B-4207-B452-1F2BF10A5133}" type="sibTrans" cxnId="{286E8CB1-BEF0-49CF-8DBB-68AEBDA05700}">
      <dgm:prSet/>
      <dgm:spPr/>
      <dgm:t>
        <a:bodyPr/>
        <a:lstStyle/>
        <a:p>
          <a:endParaRPr lang="en-US"/>
        </a:p>
      </dgm:t>
    </dgm:pt>
    <dgm:pt modelId="{86AB19DB-D539-4321-BA71-F91A18DDD1C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Document 2</a:t>
          </a:r>
          <a:br>
            <a:rPr lang="en-US" dirty="0" smtClean="0"/>
          </a:br>
          <a:r>
            <a:rPr lang="en-US" dirty="0" smtClean="0"/>
            <a:t>0.5315</a:t>
          </a:r>
          <a:endParaRPr lang="en-US" dirty="0"/>
        </a:p>
      </dgm:t>
    </dgm:pt>
    <dgm:pt modelId="{F7256323-3874-4A61-B1B7-6AD15EFD3A00}" type="parTrans" cxnId="{45729CD5-7B6F-4BCA-8914-04D9570300EF}">
      <dgm:prSet/>
      <dgm:spPr/>
      <dgm:t>
        <a:bodyPr/>
        <a:lstStyle/>
        <a:p>
          <a:endParaRPr lang="en-US"/>
        </a:p>
      </dgm:t>
    </dgm:pt>
    <dgm:pt modelId="{6FC209AB-3E38-4E26-A831-49B1BA9361F6}" type="sibTrans" cxnId="{45729CD5-7B6F-4BCA-8914-04D9570300EF}">
      <dgm:prSet/>
      <dgm:spPr/>
      <dgm:t>
        <a:bodyPr/>
        <a:lstStyle/>
        <a:p>
          <a:endParaRPr lang="en-US"/>
        </a:p>
      </dgm:t>
    </dgm:pt>
    <dgm:pt modelId="{A56A774A-839E-4EE6-800D-C8FFFFB172D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Document 4</a:t>
          </a:r>
          <a:br>
            <a:rPr lang="en-US" dirty="0" smtClean="0"/>
          </a:br>
          <a:r>
            <a:rPr lang="en-US" dirty="0" smtClean="0"/>
            <a:t>-0.2762</a:t>
          </a:r>
          <a:endParaRPr lang="en-US" dirty="0"/>
        </a:p>
      </dgm:t>
    </dgm:pt>
    <dgm:pt modelId="{13D04206-C6FC-4567-A998-02015B0F38BC}" type="parTrans" cxnId="{D42F5C72-44A7-4334-B0F5-C94E0CD22C07}">
      <dgm:prSet/>
      <dgm:spPr/>
      <dgm:t>
        <a:bodyPr/>
        <a:lstStyle/>
        <a:p>
          <a:endParaRPr lang="en-US"/>
        </a:p>
      </dgm:t>
    </dgm:pt>
    <dgm:pt modelId="{9582363B-600B-4A97-A085-62C665D3C658}" type="sibTrans" cxnId="{D42F5C72-44A7-4334-B0F5-C94E0CD22C07}">
      <dgm:prSet/>
      <dgm:spPr/>
      <dgm:t>
        <a:bodyPr/>
        <a:lstStyle/>
        <a:p>
          <a:endParaRPr lang="en-US"/>
        </a:p>
      </dgm:t>
    </dgm:pt>
    <dgm:pt modelId="{179AB76F-ECAC-4A2D-8B9A-1F37A83EC5A7}" type="pres">
      <dgm:prSet presAssocID="{E60294CE-7DDA-4D72-8D22-C53E0E19C3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687F2C-25B5-44BD-86A3-114A1A1BE596}" type="pres">
      <dgm:prSet presAssocID="{D0F5396B-2521-401B-9D5C-04A2CE9A0EB6}" presName="vertOne" presStyleCnt="0"/>
      <dgm:spPr/>
    </dgm:pt>
    <dgm:pt modelId="{427B06BA-7E4F-41B9-AFEF-A1311C956137}" type="pres">
      <dgm:prSet presAssocID="{D0F5396B-2521-401B-9D5C-04A2CE9A0EB6}" presName="txOne" presStyleLbl="node0" presStyleIdx="0" presStyleCnt="1" custLinFactY="98398" custLinFactNeighborX="4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E2C5A-6341-4EEA-8B63-5E01DB6A4009}" type="pres">
      <dgm:prSet presAssocID="{D0F5396B-2521-401B-9D5C-04A2CE9A0EB6}" presName="parTransOne" presStyleCnt="0"/>
      <dgm:spPr/>
    </dgm:pt>
    <dgm:pt modelId="{D8E60751-1AFC-4B40-9353-3B18F05C60BD}" type="pres">
      <dgm:prSet presAssocID="{D0F5396B-2521-401B-9D5C-04A2CE9A0EB6}" presName="horzOne" presStyleCnt="0"/>
      <dgm:spPr/>
    </dgm:pt>
    <dgm:pt modelId="{8941F2A7-B02D-43E4-980A-D6735AEF3F84}" type="pres">
      <dgm:prSet presAssocID="{86AB19DB-D539-4321-BA71-F91A18DDD1CE}" presName="vertTwo" presStyleCnt="0"/>
      <dgm:spPr/>
    </dgm:pt>
    <dgm:pt modelId="{1955F833-758F-414B-8214-98ED702D616F}" type="pres">
      <dgm:prSet presAssocID="{86AB19DB-D539-4321-BA71-F91A18DDD1CE}" presName="txTwo" presStyleLbl="node2" presStyleIdx="0" presStyleCnt="1" custLinFactY="100000" custLinFactNeighborX="-808" custLinFactNeighborY="1214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FB8BB-F009-4DEF-B99B-93DD6945506C}" type="pres">
      <dgm:prSet presAssocID="{86AB19DB-D539-4321-BA71-F91A18DDD1CE}" presName="parTransTwo" presStyleCnt="0"/>
      <dgm:spPr/>
    </dgm:pt>
    <dgm:pt modelId="{64235CB6-E86A-4771-89C1-2D3279A68252}" type="pres">
      <dgm:prSet presAssocID="{86AB19DB-D539-4321-BA71-F91A18DDD1CE}" presName="horzTwo" presStyleCnt="0"/>
      <dgm:spPr/>
    </dgm:pt>
    <dgm:pt modelId="{3B09D55F-4F32-4214-B44B-0D4D078903DB}" type="pres">
      <dgm:prSet presAssocID="{FA7DBF60-5F9B-4630-A241-F8199E5005EC}" presName="vertThree" presStyleCnt="0"/>
      <dgm:spPr/>
    </dgm:pt>
    <dgm:pt modelId="{02FEF378-EEF7-4862-A564-3E6731AEE6F6}" type="pres">
      <dgm:prSet presAssocID="{FA7DBF60-5F9B-4630-A241-F8199E5005EC}" presName="txThree" presStyleLbl="node3" presStyleIdx="0" presStyleCnt="1" custLinFactY="-232631" custLinFactNeighborX="759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E7E896-603F-4A66-9DB8-8B557842C7EA}" type="pres">
      <dgm:prSet presAssocID="{FA7DBF60-5F9B-4630-A241-F8199E5005EC}" presName="parTransThree" presStyleCnt="0"/>
      <dgm:spPr/>
    </dgm:pt>
    <dgm:pt modelId="{0E43BBC3-3E80-4A09-9E2D-DC89641DAE7D}" type="pres">
      <dgm:prSet presAssocID="{FA7DBF60-5F9B-4630-A241-F8199E5005EC}" presName="horzThree" presStyleCnt="0"/>
      <dgm:spPr/>
    </dgm:pt>
    <dgm:pt modelId="{66676119-1F8E-4B3C-B5C6-3862EA3E44B7}" type="pres">
      <dgm:prSet presAssocID="{A56A774A-839E-4EE6-800D-C8FFFFB172D4}" presName="vertFour" presStyleCnt="0">
        <dgm:presLayoutVars>
          <dgm:chPref val="3"/>
        </dgm:presLayoutVars>
      </dgm:prSet>
      <dgm:spPr/>
    </dgm:pt>
    <dgm:pt modelId="{2037094D-361E-4665-BB7A-CED670F151FF}" type="pres">
      <dgm:prSet presAssocID="{A56A774A-839E-4EE6-800D-C8FFFFB172D4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FE57A-FD9D-478C-914C-A3F0DCFC1294}" type="pres">
      <dgm:prSet presAssocID="{A56A774A-839E-4EE6-800D-C8FFFFB172D4}" presName="horzFour" presStyleCnt="0"/>
      <dgm:spPr/>
    </dgm:pt>
  </dgm:ptLst>
  <dgm:cxnLst>
    <dgm:cxn modelId="{45729CD5-7B6F-4BCA-8914-04D9570300EF}" srcId="{D0F5396B-2521-401B-9D5C-04A2CE9A0EB6}" destId="{86AB19DB-D539-4321-BA71-F91A18DDD1CE}" srcOrd="0" destOrd="0" parTransId="{F7256323-3874-4A61-B1B7-6AD15EFD3A00}" sibTransId="{6FC209AB-3E38-4E26-A831-49B1BA9361F6}"/>
    <dgm:cxn modelId="{D42F5C72-44A7-4334-B0F5-C94E0CD22C07}" srcId="{FA7DBF60-5F9B-4630-A241-F8199E5005EC}" destId="{A56A774A-839E-4EE6-800D-C8FFFFB172D4}" srcOrd="0" destOrd="0" parTransId="{13D04206-C6FC-4567-A998-02015B0F38BC}" sibTransId="{9582363B-600B-4A97-A085-62C665D3C658}"/>
    <dgm:cxn modelId="{17FCA223-FE23-4AF1-B609-A11576FC40A5}" type="presOf" srcId="{D0F5396B-2521-401B-9D5C-04A2CE9A0EB6}" destId="{427B06BA-7E4F-41B9-AFEF-A1311C956137}" srcOrd="0" destOrd="0" presId="urn:microsoft.com/office/officeart/2005/8/layout/hierarchy4"/>
    <dgm:cxn modelId="{CE1B15D8-8E0A-4824-BF51-AE0903AEF12C}" type="presOf" srcId="{A56A774A-839E-4EE6-800D-C8FFFFB172D4}" destId="{2037094D-361E-4665-BB7A-CED670F151FF}" srcOrd="0" destOrd="0" presId="urn:microsoft.com/office/officeart/2005/8/layout/hierarchy4"/>
    <dgm:cxn modelId="{9DF36F82-366C-47ED-AA2C-FC690C091082}" type="presOf" srcId="{86AB19DB-D539-4321-BA71-F91A18DDD1CE}" destId="{1955F833-758F-414B-8214-98ED702D616F}" srcOrd="0" destOrd="0" presId="urn:microsoft.com/office/officeart/2005/8/layout/hierarchy4"/>
    <dgm:cxn modelId="{1C9922AB-8019-4B2C-BB46-1F3D8C447938}" type="presOf" srcId="{E60294CE-7DDA-4D72-8D22-C53E0E19C3E8}" destId="{179AB76F-ECAC-4A2D-8B9A-1F37A83EC5A7}" srcOrd="0" destOrd="0" presId="urn:microsoft.com/office/officeart/2005/8/layout/hierarchy4"/>
    <dgm:cxn modelId="{FBA9C44E-2392-44AD-A612-67B5676102CF}" type="presOf" srcId="{FA7DBF60-5F9B-4630-A241-F8199E5005EC}" destId="{02FEF378-EEF7-4862-A564-3E6731AEE6F6}" srcOrd="0" destOrd="0" presId="urn:microsoft.com/office/officeart/2005/8/layout/hierarchy4"/>
    <dgm:cxn modelId="{442180F0-64ED-48E0-8F0E-10554EB736F0}" srcId="{E60294CE-7DDA-4D72-8D22-C53E0E19C3E8}" destId="{D0F5396B-2521-401B-9D5C-04A2CE9A0EB6}" srcOrd="0" destOrd="0" parTransId="{8E288043-42C5-48C2-858F-B409AE971500}" sibTransId="{D14D0052-14D9-470F-96AC-FF399D2C74EC}"/>
    <dgm:cxn modelId="{286E8CB1-BEF0-49CF-8DBB-68AEBDA05700}" srcId="{86AB19DB-D539-4321-BA71-F91A18DDD1CE}" destId="{FA7DBF60-5F9B-4630-A241-F8199E5005EC}" srcOrd="0" destOrd="0" parTransId="{8F0B4423-9318-4313-A6E2-77464D270E1C}" sibTransId="{BFBA4DD2-672B-4207-B452-1F2BF10A5133}"/>
    <dgm:cxn modelId="{4D0BAAFF-6B98-4B01-B4AB-623F7DAF005C}" type="presParOf" srcId="{179AB76F-ECAC-4A2D-8B9A-1F37A83EC5A7}" destId="{E5687F2C-25B5-44BD-86A3-114A1A1BE596}" srcOrd="0" destOrd="0" presId="urn:microsoft.com/office/officeart/2005/8/layout/hierarchy4"/>
    <dgm:cxn modelId="{1458069B-6C5A-4CFC-8F68-E557FB2E9EF8}" type="presParOf" srcId="{E5687F2C-25B5-44BD-86A3-114A1A1BE596}" destId="{427B06BA-7E4F-41B9-AFEF-A1311C956137}" srcOrd="0" destOrd="0" presId="urn:microsoft.com/office/officeart/2005/8/layout/hierarchy4"/>
    <dgm:cxn modelId="{A2CAC15B-E158-4364-BA25-AC2F8F384233}" type="presParOf" srcId="{E5687F2C-25B5-44BD-86A3-114A1A1BE596}" destId="{BCDE2C5A-6341-4EEA-8B63-5E01DB6A4009}" srcOrd="1" destOrd="0" presId="urn:microsoft.com/office/officeart/2005/8/layout/hierarchy4"/>
    <dgm:cxn modelId="{F05BE23A-40D8-4DE4-BB1C-DC14B90BC762}" type="presParOf" srcId="{E5687F2C-25B5-44BD-86A3-114A1A1BE596}" destId="{D8E60751-1AFC-4B40-9353-3B18F05C60BD}" srcOrd="2" destOrd="0" presId="urn:microsoft.com/office/officeart/2005/8/layout/hierarchy4"/>
    <dgm:cxn modelId="{EA31A970-17FB-4326-9522-BE0409E330F4}" type="presParOf" srcId="{D8E60751-1AFC-4B40-9353-3B18F05C60BD}" destId="{8941F2A7-B02D-43E4-980A-D6735AEF3F84}" srcOrd="0" destOrd="0" presId="urn:microsoft.com/office/officeart/2005/8/layout/hierarchy4"/>
    <dgm:cxn modelId="{F22C9646-56D9-4CE1-9062-CAB54C6F6CF0}" type="presParOf" srcId="{8941F2A7-B02D-43E4-980A-D6735AEF3F84}" destId="{1955F833-758F-414B-8214-98ED702D616F}" srcOrd="0" destOrd="0" presId="urn:microsoft.com/office/officeart/2005/8/layout/hierarchy4"/>
    <dgm:cxn modelId="{4546EC9D-0075-4B94-A426-904CA72CC570}" type="presParOf" srcId="{8941F2A7-B02D-43E4-980A-D6735AEF3F84}" destId="{83AFB8BB-F009-4DEF-B99B-93DD6945506C}" srcOrd="1" destOrd="0" presId="urn:microsoft.com/office/officeart/2005/8/layout/hierarchy4"/>
    <dgm:cxn modelId="{82B63C5C-7527-4F61-BCC3-ACC5B3130EA7}" type="presParOf" srcId="{8941F2A7-B02D-43E4-980A-D6735AEF3F84}" destId="{64235CB6-E86A-4771-89C1-2D3279A68252}" srcOrd="2" destOrd="0" presId="urn:microsoft.com/office/officeart/2005/8/layout/hierarchy4"/>
    <dgm:cxn modelId="{C7A5F939-61B8-4905-9EE6-7788052691B6}" type="presParOf" srcId="{64235CB6-E86A-4771-89C1-2D3279A68252}" destId="{3B09D55F-4F32-4214-B44B-0D4D078903DB}" srcOrd="0" destOrd="0" presId="urn:microsoft.com/office/officeart/2005/8/layout/hierarchy4"/>
    <dgm:cxn modelId="{ACD51ABF-B562-4E9F-B18A-E3028CC7E371}" type="presParOf" srcId="{3B09D55F-4F32-4214-B44B-0D4D078903DB}" destId="{02FEF378-EEF7-4862-A564-3E6731AEE6F6}" srcOrd="0" destOrd="0" presId="urn:microsoft.com/office/officeart/2005/8/layout/hierarchy4"/>
    <dgm:cxn modelId="{A125E087-BE8D-48FF-8BCE-11D2D8DA7A2D}" type="presParOf" srcId="{3B09D55F-4F32-4214-B44B-0D4D078903DB}" destId="{94E7E896-603F-4A66-9DB8-8B557842C7EA}" srcOrd="1" destOrd="0" presId="urn:microsoft.com/office/officeart/2005/8/layout/hierarchy4"/>
    <dgm:cxn modelId="{A6C0D502-8064-4F1B-9BEA-A7249B9CA7F5}" type="presParOf" srcId="{3B09D55F-4F32-4214-B44B-0D4D078903DB}" destId="{0E43BBC3-3E80-4A09-9E2D-DC89641DAE7D}" srcOrd="2" destOrd="0" presId="urn:microsoft.com/office/officeart/2005/8/layout/hierarchy4"/>
    <dgm:cxn modelId="{C1365AFC-2241-4FC9-A90C-3D61942B9B4D}" type="presParOf" srcId="{0E43BBC3-3E80-4A09-9E2D-DC89641DAE7D}" destId="{66676119-1F8E-4B3C-B5C6-3862EA3E44B7}" srcOrd="0" destOrd="0" presId="urn:microsoft.com/office/officeart/2005/8/layout/hierarchy4"/>
    <dgm:cxn modelId="{F5C69859-BAC9-4BB2-82C5-AF20967DC6EA}" type="presParOf" srcId="{66676119-1F8E-4B3C-B5C6-3862EA3E44B7}" destId="{2037094D-361E-4665-BB7A-CED670F151FF}" srcOrd="0" destOrd="0" presId="urn:microsoft.com/office/officeart/2005/8/layout/hierarchy4"/>
    <dgm:cxn modelId="{2B44D746-3A83-4059-A2DF-2696A593B6B5}" type="presParOf" srcId="{66676119-1F8E-4B3C-B5C6-3862EA3E44B7}" destId="{684FE57A-FD9D-478C-914C-A3F0DCFC1294}" srcOrd="1" destOrd="0" presId="urn:microsoft.com/office/officeart/2005/8/layout/hierarchy4"/>
  </dgm:cxnLst>
  <dgm:bg/>
  <dgm:whole/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E60294CE-7DDA-4D72-8D22-C53E0E19C3E8}" type="doc">
      <dgm:prSet loTypeId="urn:microsoft.com/office/officeart/2005/8/layout/hierarchy4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F5396B-2521-401B-9D5C-04A2CE9A0EB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Document 1</a:t>
          </a:r>
          <a:br>
            <a:rPr lang="en-US" dirty="0" smtClean="0"/>
          </a:br>
          <a:r>
            <a:rPr lang="en-US" dirty="0" smtClean="0"/>
            <a:t>0.1215</a:t>
          </a:r>
          <a:endParaRPr lang="en-US" dirty="0"/>
        </a:p>
      </dgm:t>
    </dgm:pt>
    <dgm:pt modelId="{D14D0052-14D9-470F-96AC-FF399D2C74EC}" type="sibTrans" cxnId="{442180F0-64ED-48E0-8F0E-10554EB736F0}">
      <dgm:prSet/>
      <dgm:spPr/>
      <dgm:t>
        <a:bodyPr/>
        <a:lstStyle/>
        <a:p>
          <a:endParaRPr lang="en-US"/>
        </a:p>
      </dgm:t>
    </dgm:pt>
    <dgm:pt modelId="{8E288043-42C5-48C2-858F-B409AE971500}" type="parTrans" cxnId="{442180F0-64ED-48E0-8F0E-10554EB736F0}">
      <dgm:prSet/>
      <dgm:spPr/>
      <dgm:t>
        <a:bodyPr/>
        <a:lstStyle/>
        <a:p>
          <a:endParaRPr lang="en-US"/>
        </a:p>
      </dgm:t>
    </dgm:pt>
    <dgm:pt modelId="{FA7DBF60-5F9B-4630-A241-F8199E5005E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Document 3</a:t>
          </a:r>
          <a:br>
            <a:rPr lang="en-US" dirty="0" smtClean="0"/>
          </a:br>
          <a:r>
            <a:rPr lang="en-US" dirty="0" smtClean="0"/>
            <a:t>0.1961</a:t>
          </a:r>
          <a:endParaRPr lang="en-US" dirty="0"/>
        </a:p>
      </dgm:t>
    </dgm:pt>
    <dgm:pt modelId="{8F0B4423-9318-4313-A6E2-77464D270E1C}" type="parTrans" cxnId="{286E8CB1-BEF0-49CF-8DBB-68AEBDA05700}">
      <dgm:prSet/>
      <dgm:spPr/>
      <dgm:t>
        <a:bodyPr/>
        <a:lstStyle/>
        <a:p>
          <a:endParaRPr lang="en-US"/>
        </a:p>
      </dgm:t>
    </dgm:pt>
    <dgm:pt modelId="{BFBA4DD2-672B-4207-B452-1F2BF10A5133}" type="sibTrans" cxnId="{286E8CB1-BEF0-49CF-8DBB-68AEBDA05700}">
      <dgm:prSet/>
      <dgm:spPr/>
      <dgm:t>
        <a:bodyPr/>
        <a:lstStyle/>
        <a:p>
          <a:endParaRPr lang="en-US"/>
        </a:p>
      </dgm:t>
    </dgm:pt>
    <dgm:pt modelId="{86AB19DB-D539-4321-BA71-F91A18DDD1C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Document 2</a:t>
          </a:r>
          <a:br>
            <a:rPr lang="en-US" dirty="0" smtClean="0"/>
          </a:br>
          <a:r>
            <a:rPr lang="en-US" dirty="0" smtClean="0"/>
            <a:t>0.0901</a:t>
          </a:r>
          <a:endParaRPr lang="en-US" dirty="0"/>
        </a:p>
      </dgm:t>
    </dgm:pt>
    <dgm:pt modelId="{F7256323-3874-4A61-B1B7-6AD15EFD3A00}" type="parTrans" cxnId="{45729CD5-7B6F-4BCA-8914-04D9570300EF}">
      <dgm:prSet/>
      <dgm:spPr/>
      <dgm:t>
        <a:bodyPr/>
        <a:lstStyle/>
        <a:p>
          <a:endParaRPr lang="en-US"/>
        </a:p>
      </dgm:t>
    </dgm:pt>
    <dgm:pt modelId="{6FC209AB-3E38-4E26-A831-49B1BA9361F6}" type="sibTrans" cxnId="{45729CD5-7B6F-4BCA-8914-04D9570300EF}">
      <dgm:prSet/>
      <dgm:spPr/>
      <dgm:t>
        <a:bodyPr/>
        <a:lstStyle/>
        <a:p>
          <a:endParaRPr lang="en-US"/>
        </a:p>
      </dgm:t>
    </dgm:pt>
    <dgm:pt modelId="{A56A774A-839E-4EE6-800D-C8FFFFB172D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Document 4</a:t>
          </a:r>
          <a:br>
            <a:rPr lang="en-US" dirty="0" smtClean="0"/>
          </a:br>
          <a:r>
            <a:rPr lang="en-US" dirty="0" smtClean="0"/>
            <a:t>-0.0246</a:t>
          </a:r>
          <a:endParaRPr lang="en-US" dirty="0"/>
        </a:p>
      </dgm:t>
    </dgm:pt>
    <dgm:pt modelId="{13D04206-C6FC-4567-A998-02015B0F38BC}" type="parTrans" cxnId="{D42F5C72-44A7-4334-B0F5-C94E0CD22C07}">
      <dgm:prSet/>
      <dgm:spPr/>
      <dgm:t>
        <a:bodyPr/>
        <a:lstStyle/>
        <a:p>
          <a:endParaRPr lang="en-US"/>
        </a:p>
      </dgm:t>
    </dgm:pt>
    <dgm:pt modelId="{9582363B-600B-4A97-A085-62C665D3C658}" type="sibTrans" cxnId="{D42F5C72-44A7-4334-B0F5-C94E0CD22C07}">
      <dgm:prSet/>
      <dgm:spPr/>
      <dgm:t>
        <a:bodyPr/>
        <a:lstStyle/>
        <a:p>
          <a:endParaRPr lang="en-US"/>
        </a:p>
      </dgm:t>
    </dgm:pt>
    <dgm:pt modelId="{179AB76F-ECAC-4A2D-8B9A-1F37A83EC5A7}" type="pres">
      <dgm:prSet presAssocID="{E60294CE-7DDA-4D72-8D22-C53E0E19C3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687F2C-25B5-44BD-86A3-114A1A1BE596}" type="pres">
      <dgm:prSet presAssocID="{D0F5396B-2521-401B-9D5C-04A2CE9A0EB6}" presName="vertOne" presStyleCnt="0"/>
      <dgm:spPr/>
    </dgm:pt>
    <dgm:pt modelId="{427B06BA-7E4F-41B9-AFEF-A1311C956137}" type="pres">
      <dgm:prSet presAssocID="{D0F5396B-2521-401B-9D5C-04A2CE9A0EB6}" presName="txOne" presStyleLbl="node0" presStyleIdx="0" presStyleCnt="1" custLinFactY="98398" custLinFactNeighborX="4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E2C5A-6341-4EEA-8B63-5E01DB6A4009}" type="pres">
      <dgm:prSet presAssocID="{D0F5396B-2521-401B-9D5C-04A2CE9A0EB6}" presName="parTransOne" presStyleCnt="0"/>
      <dgm:spPr/>
    </dgm:pt>
    <dgm:pt modelId="{D8E60751-1AFC-4B40-9353-3B18F05C60BD}" type="pres">
      <dgm:prSet presAssocID="{D0F5396B-2521-401B-9D5C-04A2CE9A0EB6}" presName="horzOne" presStyleCnt="0"/>
      <dgm:spPr/>
    </dgm:pt>
    <dgm:pt modelId="{8941F2A7-B02D-43E4-980A-D6735AEF3F84}" type="pres">
      <dgm:prSet presAssocID="{86AB19DB-D539-4321-BA71-F91A18DDD1CE}" presName="vertTwo" presStyleCnt="0"/>
      <dgm:spPr/>
    </dgm:pt>
    <dgm:pt modelId="{1955F833-758F-414B-8214-98ED702D616F}" type="pres">
      <dgm:prSet presAssocID="{86AB19DB-D539-4321-BA71-F91A18DDD1CE}" presName="txTwo" presStyleLbl="node2" presStyleIdx="0" presStyleCnt="1" custLinFactY="100000" custLinFactNeighborY="121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FB8BB-F009-4DEF-B99B-93DD6945506C}" type="pres">
      <dgm:prSet presAssocID="{86AB19DB-D539-4321-BA71-F91A18DDD1CE}" presName="parTransTwo" presStyleCnt="0"/>
      <dgm:spPr/>
    </dgm:pt>
    <dgm:pt modelId="{64235CB6-E86A-4771-89C1-2D3279A68252}" type="pres">
      <dgm:prSet presAssocID="{86AB19DB-D539-4321-BA71-F91A18DDD1CE}" presName="horzTwo" presStyleCnt="0"/>
      <dgm:spPr/>
    </dgm:pt>
    <dgm:pt modelId="{3B09D55F-4F32-4214-B44B-0D4D078903DB}" type="pres">
      <dgm:prSet presAssocID="{FA7DBF60-5F9B-4630-A241-F8199E5005EC}" presName="vertThree" presStyleCnt="0"/>
      <dgm:spPr/>
    </dgm:pt>
    <dgm:pt modelId="{02FEF378-EEF7-4862-A564-3E6731AEE6F6}" type="pres">
      <dgm:prSet presAssocID="{FA7DBF60-5F9B-4630-A241-F8199E5005EC}" presName="txThree" presStyleLbl="node3" presStyleIdx="0" presStyleCnt="1" custLinFactY="-285183" custLinFactNeighborX="759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E7E896-603F-4A66-9DB8-8B557842C7EA}" type="pres">
      <dgm:prSet presAssocID="{FA7DBF60-5F9B-4630-A241-F8199E5005EC}" presName="parTransThree" presStyleCnt="0"/>
      <dgm:spPr/>
    </dgm:pt>
    <dgm:pt modelId="{0E43BBC3-3E80-4A09-9E2D-DC89641DAE7D}" type="pres">
      <dgm:prSet presAssocID="{FA7DBF60-5F9B-4630-A241-F8199E5005EC}" presName="horzThree" presStyleCnt="0"/>
      <dgm:spPr/>
    </dgm:pt>
    <dgm:pt modelId="{66676119-1F8E-4B3C-B5C6-3862EA3E44B7}" type="pres">
      <dgm:prSet presAssocID="{A56A774A-839E-4EE6-800D-C8FFFFB172D4}" presName="vertFour" presStyleCnt="0">
        <dgm:presLayoutVars>
          <dgm:chPref val="3"/>
        </dgm:presLayoutVars>
      </dgm:prSet>
      <dgm:spPr/>
    </dgm:pt>
    <dgm:pt modelId="{2037094D-361E-4665-BB7A-CED670F151FF}" type="pres">
      <dgm:prSet presAssocID="{A56A774A-839E-4EE6-800D-C8FFFFB172D4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FE57A-FD9D-478C-914C-A3F0DCFC1294}" type="pres">
      <dgm:prSet presAssocID="{A56A774A-839E-4EE6-800D-C8FFFFB172D4}" presName="horzFour" presStyleCnt="0"/>
      <dgm:spPr/>
    </dgm:pt>
  </dgm:ptLst>
  <dgm:cxnLst>
    <dgm:cxn modelId="{442180F0-64ED-48E0-8F0E-10554EB736F0}" srcId="{E60294CE-7DDA-4D72-8D22-C53E0E19C3E8}" destId="{D0F5396B-2521-401B-9D5C-04A2CE9A0EB6}" srcOrd="0" destOrd="0" parTransId="{8E288043-42C5-48C2-858F-B409AE971500}" sibTransId="{D14D0052-14D9-470F-96AC-FF399D2C74EC}"/>
    <dgm:cxn modelId="{36421150-2B3F-4EC4-9A95-B2B1A82A47F2}" type="presOf" srcId="{A56A774A-839E-4EE6-800D-C8FFFFB172D4}" destId="{2037094D-361E-4665-BB7A-CED670F151FF}" srcOrd="0" destOrd="0" presId="urn:microsoft.com/office/officeart/2005/8/layout/hierarchy4"/>
    <dgm:cxn modelId="{45729CD5-7B6F-4BCA-8914-04D9570300EF}" srcId="{D0F5396B-2521-401B-9D5C-04A2CE9A0EB6}" destId="{86AB19DB-D539-4321-BA71-F91A18DDD1CE}" srcOrd="0" destOrd="0" parTransId="{F7256323-3874-4A61-B1B7-6AD15EFD3A00}" sibTransId="{6FC209AB-3E38-4E26-A831-49B1BA9361F6}"/>
    <dgm:cxn modelId="{B294F152-2BA7-4354-B6C2-B65821303301}" type="presOf" srcId="{86AB19DB-D539-4321-BA71-F91A18DDD1CE}" destId="{1955F833-758F-414B-8214-98ED702D616F}" srcOrd="0" destOrd="0" presId="urn:microsoft.com/office/officeart/2005/8/layout/hierarchy4"/>
    <dgm:cxn modelId="{4D532641-A19D-4357-8D83-BA355B4CA2C1}" type="presOf" srcId="{E60294CE-7DDA-4D72-8D22-C53E0E19C3E8}" destId="{179AB76F-ECAC-4A2D-8B9A-1F37A83EC5A7}" srcOrd="0" destOrd="0" presId="urn:microsoft.com/office/officeart/2005/8/layout/hierarchy4"/>
    <dgm:cxn modelId="{286E8CB1-BEF0-49CF-8DBB-68AEBDA05700}" srcId="{86AB19DB-D539-4321-BA71-F91A18DDD1CE}" destId="{FA7DBF60-5F9B-4630-A241-F8199E5005EC}" srcOrd="0" destOrd="0" parTransId="{8F0B4423-9318-4313-A6E2-77464D270E1C}" sibTransId="{BFBA4DD2-672B-4207-B452-1F2BF10A5133}"/>
    <dgm:cxn modelId="{D42F5C72-44A7-4334-B0F5-C94E0CD22C07}" srcId="{FA7DBF60-5F9B-4630-A241-F8199E5005EC}" destId="{A56A774A-839E-4EE6-800D-C8FFFFB172D4}" srcOrd="0" destOrd="0" parTransId="{13D04206-C6FC-4567-A998-02015B0F38BC}" sibTransId="{9582363B-600B-4A97-A085-62C665D3C658}"/>
    <dgm:cxn modelId="{0EFB8AB2-CDE6-4C81-BA92-231758B696FD}" type="presOf" srcId="{D0F5396B-2521-401B-9D5C-04A2CE9A0EB6}" destId="{427B06BA-7E4F-41B9-AFEF-A1311C956137}" srcOrd="0" destOrd="0" presId="urn:microsoft.com/office/officeart/2005/8/layout/hierarchy4"/>
    <dgm:cxn modelId="{14DF19FB-566F-4137-BDD5-28CF19E6A69D}" type="presOf" srcId="{FA7DBF60-5F9B-4630-A241-F8199E5005EC}" destId="{02FEF378-EEF7-4862-A564-3E6731AEE6F6}" srcOrd="0" destOrd="0" presId="urn:microsoft.com/office/officeart/2005/8/layout/hierarchy4"/>
    <dgm:cxn modelId="{3F463419-3B7A-468D-AD6D-6D28069098EF}" type="presParOf" srcId="{179AB76F-ECAC-4A2D-8B9A-1F37A83EC5A7}" destId="{E5687F2C-25B5-44BD-86A3-114A1A1BE596}" srcOrd="0" destOrd="0" presId="urn:microsoft.com/office/officeart/2005/8/layout/hierarchy4"/>
    <dgm:cxn modelId="{127BC1FF-2E19-4DC8-A753-DEA1205138B7}" type="presParOf" srcId="{E5687F2C-25B5-44BD-86A3-114A1A1BE596}" destId="{427B06BA-7E4F-41B9-AFEF-A1311C956137}" srcOrd="0" destOrd="0" presId="urn:microsoft.com/office/officeart/2005/8/layout/hierarchy4"/>
    <dgm:cxn modelId="{DEB472E2-C9A3-413F-B43A-FE18F17204F0}" type="presParOf" srcId="{E5687F2C-25B5-44BD-86A3-114A1A1BE596}" destId="{BCDE2C5A-6341-4EEA-8B63-5E01DB6A4009}" srcOrd="1" destOrd="0" presId="urn:microsoft.com/office/officeart/2005/8/layout/hierarchy4"/>
    <dgm:cxn modelId="{7CFAB71F-1183-41CC-B12D-18BBB75B9704}" type="presParOf" srcId="{E5687F2C-25B5-44BD-86A3-114A1A1BE596}" destId="{D8E60751-1AFC-4B40-9353-3B18F05C60BD}" srcOrd="2" destOrd="0" presId="urn:microsoft.com/office/officeart/2005/8/layout/hierarchy4"/>
    <dgm:cxn modelId="{24010A58-280E-452A-B1A2-1B3A01211BB2}" type="presParOf" srcId="{D8E60751-1AFC-4B40-9353-3B18F05C60BD}" destId="{8941F2A7-B02D-43E4-980A-D6735AEF3F84}" srcOrd="0" destOrd="0" presId="urn:microsoft.com/office/officeart/2005/8/layout/hierarchy4"/>
    <dgm:cxn modelId="{6E9C1064-BAD7-4355-99E6-946EAF58C36B}" type="presParOf" srcId="{8941F2A7-B02D-43E4-980A-D6735AEF3F84}" destId="{1955F833-758F-414B-8214-98ED702D616F}" srcOrd="0" destOrd="0" presId="urn:microsoft.com/office/officeart/2005/8/layout/hierarchy4"/>
    <dgm:cxn modelId="{8C94D11D-5065-4D81-B354-56A7348181B2}" type="presParOf" srcId="{8941F2A7-B02D-43E4-980A-D6735AEF3F84}" destId="{83AFB8BB-F009-4DEF-B99B-93DD6945506C}" srcOrd="1" destOrd="0" presId="urn:microsoft.com/office/officeart/2005/8/layout/hierarchy4"/>
    <dgm:cxn modelId="{AAA21406-EC55-41A0-A589-5AB0AFA1F290}" type="presParOf" srcId="{8941F2A7-B02D-43E4-980A-D6735AEF3F84}" destId="{64235CB6-E86A-4771-89C1-2D3279A68252}" srcOrd="2" destOrd="0" presId="urn:microsoft.com/office/officeart/2005/8/layout/hierarchy4"/>
    <dgm:cxn modelId="{6B8A016F-DBB6-48EF-A567-B9885E3FD4D0}" type="presParOf" srcId="{64235CB6-E86A-4771-89C1-2D3279A68252}" destId="{3B09D55F-4F32-4214-B44B-0D4D078903DB}" srcOrd="0" destOrd="0" presId="urn:microsoft.com/office/officeart/2005/8/layout/hierarchy4"/>
    <dgm:cxn modelId="{7F125582-E59F-4551-AC34-EE4354D39455}" type="presParOf" srcId="{3B09D55F-4F32-4214-B44B-0D4D078903DB}" destId="{02FEF378-EEF7-4862-A564-3E6731AEE6F6}" srcOrd="0" destOrd="0" presId="urn:microsoft.com/office/officeart/2005/8/layout/hierarchy4"/>
    <dgm:cxn modelId="{B1DB94AE-3EF2-4F0C-8328-C18E95588D96}" type="presParOf" srcId="{3B09D55F-4F32-4214-B44B-0D4D078903DB}" destId="{94E7E896-603F-4A66-9DB8-8B557842C7EA}" srcOrd="1" destOrd="0" presId="urn:microsoft.com/office/officeart/2005/8/layout/hierarchy4"/>
    <dgm:cxn modelId="{973EE9AC-600B-4758-BFC6-154123B52161}" type="presParOf" srcId="{3B09D55F-4F32-4214-B44B-0D4D078903DB}" destId="{0E43BBC3-3E80-4A09-9E2D-DC89641DAE7D}" srcOrd="2" destOrd="0" presId="urn:microsoft.com/office/officeart/2005/8/layout/hierarchy4"/>
    <dgm:cxn modelId="{A055B9E0-B66C-4D4B-8AC4-DCBCE5EDA185}" type="presParOf" srcId="{0E43BBC3-3E80-4A09-9E2D-DC89641DAE7D}" destId="{66676119-1F8E-4B3C-B5C6-3862EA3E44B7}" srcOrd="0" destOrd="0" presId="urn:microsoft.com/office/officeart/2005/8/layout/hierarchy4"/>
    <dgm:cxn modelId="{412A0C3A-516F-4120-AF9B-76B278E5CBCB}" type="presParOf" srcId="{66676119-1F8E-4B3C-B5C6-3862EA3E44B7}" destId="{2037094D-361E-4665-BB7A-CED670F151FF}" srcOrd="0" destOrd="0" presId="urn:microsoft.com/office/officeart/2005/8/layout/hierarchy4"/>
    <dgm:cxn modelId="{9DA35540-8A32-4AAA-80B8-78630827ECF6}" type="presParOf" srcId="{66676119-1F8E-4B3C-B5C6-3862EA3E44B7}" destId="{684FE57A-FD9D-478C-914C-A3F0DCFC1294}" srcOrd="1" destOrd="0" presId="urn:microsoft.com/office/officeart/2005/8/layout/hierarchy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0294CE-7DDA-4D72-8D22-C53E0E19C3E8}" type="doc">
      <dgm:prSet loTypeId="urn:microsoft.com/office/officeart/2005/8/layout/hierarchy4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F5396B-2521-401B-9D5C-04A2CE9A0EB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D1</a:t>
          </a:r>
          <a:endParaRPr lang="en-US" dirty="0"/>
        </a:p>
      </dgm:t>
    </dgm:pt>
    <dgm:pt modelId="{D14D0052-14D9-470F-96AC-FF399D2C74EC}" type="sibTrans" cxnId="{442180F0-64ED-48E0-8F0E-10554EB736F0}">
      <dgm:prSet/>
      <dgm:spPr/>
      <dgm:t>
        <a:bodyPr/>
        <a:lstStyle/>
        <a:p>
          <a:endParaRPr lang="en-US"/>
        </a:p>
      </dgm:t>
    </dgm:pt>
    <dgm:pt modelId="{8E288043-42C5-48C2-858F-B409AE971500}" type="parTrans" cxnId="{442180F0-64ED-48E0-8F0E-10554EB736F0}">
      <dgm:prSet/>
      <dgm:spPr/>
      <dgm:t>
        <a:bodyPr/>
        <a:lstStyle/>
        <a:p>
          <a:endParaRPr lang="en-US"/>
        </a:p>
      </dgm:t>
    </dgm:pt>
    <dgm:pt modelId="{FA7DBF60-5F9B-4630-A241-F8199E5005E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D3</a:t>
          </a:r>
          <a:endParaRPr lang="en-US" dirty="0"/>
        </a:p>
      </dgm:t>
    </dgm:pt>
    <dgm:pt modelId="{8F0B4423-9318-4313-A6E2-77464D270E1C}" type="parTrans" cxnId="{286E8CB1-BEF0-49CF-8DBB-68AEBDA05700}">
      <dgm:prSet/>
      <dgm:spPr/>
      <dgm:t>
        <a:bodyPr/>
        <a:lstStyle/>
        <a:p>
          <a:endParaRPr lang="en-US"/>
        </a:p>
      </dgm:t>
    </dgm:pt>
    <dgm:pt modelId="{BFBA4DD2-672B-4207-B452-1F2BF10A5133}" type="sibTrans" cxnId="{286E8CB1-BEF0-49CF-8DBB-68AEBDA05700}">
      <dgm:prSet/>
      <dgm:spPr/>
      <dgm:t>
        <a:bodyPr/>
        <a:lstStyle/>
        <a:p>
          <a:endParaRPr lang="en-US"/>
        </a:p>
      </dgm:t>
    </dgm:pt>
    <dgm:pt modelId="{B143B8E8-C067-4A39-8643-FDDBB4EB38A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D4</a:t>
          </a:r>
          <a:endParaRPr lang="en-US" dirty="0"/>
        </a:p>
      </dgm:t>
    </dgm:pt>
    <dgm:pt modelId="{090C0329-3C46-4B79-BFF1-08ADFD162F52}" type="parTrans" cxnId="{8F6402B8-5441-4A29-AAC0-FE6B5F20022B}">
      <dgm:prSet/>
      <dgm:spPr/>
      <dgm:t>
        <a:bodyPr/>
        <a:lstStyle/>
        <a:p>
          <a:endParaRPr lang="en-US"/>
        </a:p>
      </dgm:t>
    </dgm:pt>
    <dgm:pt modelId="{8A88CAFC-A2AD-48C4-A835-3914CC9B486E}" type="sibTrans" cxnId="{8F6402B8-5441-4A29-AAC0-FE6B5F20022B}">
      <dgm:prSet/>
      <dgm:spPr/>
      <dgm:t>
        <a:bodyPr/>
        <a:lstStyle/>
        <a:p>
          <a:endParaRPr lang="en-US"/>
        </a:p>
      </dgm:t>
    </dgm:pt>
    <dgm:pt modelId="{6AE174D7-EC81-424D-8231-04FA4F9B847B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D5</a:t>
          </a:r>
          <a:endParaRPr lang="en-US" dirty="0"/>
        </a:p>
      </dgm:t>
    </dgm:pt>
    <dgm:pt modelId="{C7422C1B-7248-4025-83FF-F9A0ED4F4758}" type="parTrans" cxnId="{4AD52D65-ED90-4778-909D-A67A57DF0C17}">
      <dgm:prSet/>
      <dgm:spPr/>
      <dgm:t>
        <a:bodyPr/>
        <a:lstStyle/>
        <a:p>
          <a:endParaRPr lang="en-US"/>
        </a:p>
      </dgm:t>
    </dgm:pt>
    <dgm:pt modelId="{6BD157A4-A224-4139-A218-F6E6215B5D4F}" type="sibTrans" cxnId="{4AD52D65-ED90-4778-909D-A67A57DF0C17}">
      <dgm:prSet/>
      <dgm:spPr/>
      <dgm:t>
        <a:bodyPr/>
        <a:lstStyle/>
        <a:p>
          <a:endParaRPr lang="en-US"/>
        </a:p>
      </dgm:t>
    </dgm:pt>
    <dgm:pt modelId="{BFD5B50D-1CEC-44A0-9A93-028C0944D5B6}">
      <dgm:prSet phldrT="[Text]"/>
      <dgm:spPr>
        <a:solidFill>
          <a:schemeClr val="accent1">
            <a:alpha val="25000"/>
          </a:schemeClr>
        </a:solidFill>
      </dgm:spPr>
      <dgm:t>
        <a:bodyPr/>
        <a:lstStyle/>
        <a:p>
          <a:r>
            <a:rPr lang="en-US" dirty="0" smtClean="0"/>
            <a:t>D6</a:t>
          </a:r>
          <a:endParaRPr lang="en-US" dirty="0"/>
        </a:p>
      </dgm:t>
    </dgm:pt>
    <dgm:pt modelId="{C4F3E364-14DE-428F-8E62-E0DCBF727166}" type="parTrans" cxnId="{66CD11C2-A20D-4CB2-A567-79DBBEB6876E}">
      <dgm:prSet/>
      <dgm:spPr/>
      <dgm:t>
        <a:bodyPr/>
        <a:lstStyle/>
        <a:p>
          <a:endParaRPr lang="en-US"/>
        </a:p>
      </dgm:t>
    </dgm:pt>
    <dgm:pt modelId="{31C9EE5D-4139-465D-8583-62838FEECD91}" type="sibTrans" cxnId="{66CD11C2-A20D-4CB2-A567-79DBBEB6876E}">
      <dgm:prSet/>
      <dgm:spPr/>
      <dgm:t>
        <a:bodyPr/>
        <a:lstStyle/>
        <a:p>
          <a:endParaRPr lang="en-US"/>
        </a:p>
      </dgm:t>
    </dgm:pt>
    <dgm:pt modelId="{3950E611-922B-43A2-857C-B15B951E7E56}">
      <dgm:prSet phldrT="[Text]"/>
      <dgm:spPr>
        <a:solidFill>
          <a:schemeClr val="accent1">
            <a:alpha val="25000"/>
          </a:schemeClr>
        </a:solidFill>
      </dgm:spPr>
      <dgm:t>
        <a:bodyPr/>
        <a:lstStyle/>
        <a:p>
          <a:r>
            <a:rPr lang="en-US" dirty="0" smtClean="0"/>
            <a:t>D7</a:t>
          </a:r>
          <a:endParaRPr lang="en-US" dirty="0"/>
        </a:p>
      </dgm:t>
    </dgm:pt>
    <dgm:pt modelId="{ACEA7144-53CE-42EA-8EAD-C7744D8D4684}" type="parTrans" cxnId="{93C9C995-4709-4B0A-93DC-132B0315B7BD}">
      <dgm:prSet/>
      <dgm:spPr/>
      <dgm:t>
        <a:bodyPr/>
        <a:lstStyle/>
        <a:p>
          <a:endParaRPr lang="en-US"/>
        </a:p>
      </dgm:t>
    </dgm:pt>
    <dgm:pt modelId="{FA35F872-5B8D-469A-A489-1C910088AADD}" type="sibTrans" cxnId="{93C9C995-4709-4B0A-93DC-132B0315B7BD}">
      <dgm:prSet/>
      <dgm:spPr/>
      <dgm:t>
        <a:bodyPr/>
        <a:lstStyle/>
        <a:p>
          <a:endParaRPr lang="en-US"/>
        </a:p>
      </dgm:t>
    </dgm:pt>
    <dgm:pt modelId="{11B70BCC-2939-439E-A4E2-187129512FBD}">
      <dgm:prSet phldrT="[Text]"/>
      <dgm:spPr>
        <a:solidFill>
          <a:schemeClr val="accent1">
            <a:alpha val="25000"/>
          </a:schemeClr>
        </a:solidFill>
      </dgm:spPr>
      <dgm:t>
        <a:bodyPr/>
        <a:lstStyle/>
        <a:p>
          <a:r>
            <a:rPr lang="en-US" dirty="0" smtClean="0"/>
            <a:t>D8</a:t>
          </a:r>
          <a:endParaRPr lang="en-US" dirty="0"/>
        </a:p>
      </dgm:t>
    </dgm:pt>
    <dgm:pt modelId="{0CCADBAA-6A0F-4F28-B569-E081A3534C3D}" type="parTrans" cxnId="{7E707D95-E55B-4C4B-B33B-F0C3D6B9B696}">
      <dgm:prSet/>
      <dgm:spPr/>
      <dgm:t>
        <a:bodyPr/>
        <a:lstStyle/>
        <a:p>
          <a:endParaRPr lang="en-US"/>
        </a:p>
      </dgm:t>
    </dgm:pt>
    <dgm:pt modelId="{D84838D2-4DC3-48BF-8BDD-D0C88D70E867}" type="sibTrans" cxnId="{7E707D95-E55B-4C4B-B33B-F0C3D6B9B696}">
      <dgm:prSet/>
      <dgm:spPr/>
      <dgm:t>
        <a:bodyPr/>
        <a:lstStyle/>
        <a:p>
          <a:endParaRPr lang="en-US"/>
        </a:p>
      </dgm:t>
    </dgm:pt>
    <dgm:pt modelId="{86AB19DB-D539-4321-BA71-F91A18DDD1CE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D2</a:t>
          </a:r>
          <a:endParaRPr lang="en-US" dirty="0"/>
        </a:p>
      </dgm:t>
    </dgm:pt>
    <dgm:pt modelId="{F7256323-3874-4A61-B1B7-6AD15EFD3A00}" type="parTrans" cxnId="{45729CD5-7B6F-4BCA-8914-04D9570300EF}">
      <dgm:prSet/>
      <dgm:spPr/>
      <dgm:t>
        <a:bodyPr/>
        <a:lstStyle/>
        <a:p>
          <a:endParaRPr lang="en-US"/>
        </a:p>
      </dgm:t>
    </dgm:pt>
    <dgm:pt modelId="{6FC209AB-3E38-4E26-A831-49B1BA9361F6}" type="sibTrans" cxnId="{45729CD5-7B6F-4BCA-8914-04D9570300EF}">
      <dgm:prSet/>
      <dgm:spPr/>
      <dgm:t>
        <a:bodyPr/>
        <a:lstStyle/>
        <a:p>
          <a:endParaRPr lang="en-US"/>
        </a:p>
      </dgm:t>
    </dgm:pt>
    <dgm:pt modelId="{179AB76F-ECAC-4A2D-8B9A-1F37A83EC5A7}" type="pres">
      <dgm:prSet presAssocID="{E60294CE-7DDA-4D72-8D22-C53E0E19C3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687F2C-25B5-44BD-86A3-114A1A1BE596}" type="pres">
      <dgm:prSet presAssocID="{D0F5396B-2521-401B-9D5C-04A2CE9A0EB6}" presName="vertOne" presStyleCnt="0"/>
      <dgm:spPr/>
    </dgm:pt>
    <dgm:pt modelId="{427B06BA-7E4F-41B9-AFEF-A1311C956137}" type="pres">
      <dgm:prSet presAssocID="{D0F5396B-2521-401B-9D5C-04A2CE9A0EB6}" presName="txOne" presStyleLbl="node0" presStyleIdx="0" presStyleCnt="1" custLinFactNeighborX="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E2C5A-6341-4EEA-8B63-5E01DB6A4009}" type="pres">
      <dgm:prSet presAssocID="{D0F5396B-2521-401B-9D5C-04A2CE9A0EB6}" presName="parTransOne" presStyleCnt="0"/>
      <dgm:spPr/>
    </dgm:pt>
    <dgm:pt modelId="{D8E60751-1AFC-4B40-9353-3B18F05C60BD}" type="pres">
      <dgm:prSet presAssocID="{D0F5396B-2521-401B-9D5C-04A2CE9A0EB6}" presName="horzOne" presStyleCnt="0"/>
      <dgm:spPr/>
    </dgm:pt>
    <dgm:pt modelId="{8941F2A7-B02D-43E4-980A-D6735AEF3F84}" type="pres">
      <dgm:prSet presAssocID="{86AB19DB-D539-4321-BA71-F91A18DDD1CE}" presName="vertTwo" presStyleCnt="0"/>
      <dgm:spPr/>
    </dgm:pt>
    <dgm:pt modelId="{1955F833-758F-414B-8214-98ED702D616F}" type="pres">
      <dgm:prSet presAssocID="{86AB19DB-D539-4321-BA71-F91A18DDD1C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FB8BB-F009-4DEF-B99B-93DD6945506C}" type="pres">
      <dgm:prSet presAssocID="{86AB19DB-D539-4321-BA71-F91A18DDD1CE}" presName="parTransTwo" presStyleCnt="0"/>
      <dgm:spPr/>
    </dgm:pt>
    <dgm:pt modelId="{64235CB6-E86A-4771-89C1-2D3279A68252}" type="pres">
      <dgm:prSet presAssocID="{86AB19DB-D539-4321-BA71-F91A18DDD1CE}" presName="horzTwo" presStyleCnt="0"/>
      <dgm:spPr/>
    </dgm:pt>
    <dgm:pt modelId="{3B09D55F-4F32-4214-B44B-0D4D078903DB}" type="pres">
      <dgm:prSet presAssocID="{FA7DBF60-5F9B-4630-A241-F8199E5005EC}" presName="vertThree" presStyleCnt="0"/>
      <dgm:spPr/>
    </dgm:pt>
    <dgm:pt modelId="{02FEF378-EEF7-4862-A564-3E6731AEE6F6}" type="pres">
      <dgm:prSet presAssocID="{FA7DBF60-5F9B-4630-A241-F8199E5005EC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070FB1-0F02-47B8-BDA0-EB7FDB7E3356}" type="pres">
      <dgm:prSet presAssocID="{FA7DBF60-5F9B-4630-A241-F8199E5005EC}" presName="parTransThree" presStyleCnt="0"/>
      <dgm:spPr/>
    </dgm:pt>
    <dgm:pt modelId="{0E43BBC3-3E80-4A09-9E2D-DC89641DAE7D}" type="pres">
      <dgm:prSet presAssocID="{FA7DBF60-5F9B-4630-A241-F8199E5005EC}" presName="horzThree" presStyleCnt="0"/>
      <dgm:spPr/>
    </dgm:pt>
    <dgm:pt modelId="{F369E48A-653D-4B57-A310-A547B78E46F1}" type="pres">
      <dgm:prSet presAssocID="{B143B8E8-C067-4A39-8643-FDDBB4EB38A9}" presName="vertFour" presStyleCnt="0">
        <dgm:presLayoutVars>
          <dgm:chPref val="3"/>
        </dgm:presLayoutVars>
      </dgm:prSet>
      <dgm:spPr/>
    </dgm:pt>
    <dgm:pt modelId="{C32417F2-83F9-45D1-9700-AE986B1C2ED1}" type="pres">
      <dgm:prSet presAssocID="{B143B8E8-C067-4A39-8643-FDDBB4EB38A9}" presName="txFour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9B0A5-6A6A-44EC-BCD5-7338202B5FF1}" type="pres">
      <dgm:prSet presAssocID="{B143B8E8-C067-4A39-8643-FDDBB4EB38A9}" presName="parTransFour" presStyleCnt="0"/>
      <dgm:spPr/>
    </dgm:pt>
    <dgm:pt modelId="{A09F78A5-3667-4EA0-B400-36C5F2817F46}" type="pres">
      <dgm:prSet presAssocID="{B143B8E8-C067-4A39-8643-FDDBB4EB38A9}" presName="horzFour" presStyleCnt="0"/>
      <dgm:spPr/>
    </dgm:pt>
    <dgm:pt modelId="{9549FDB3-D020-4A94-844B-2AB1A79DCDD8}" type="pres">
      <dgm:prSet presAssocID="{6AE174D7-EC81-424D-8231-04FA4F9B847B}" presName="vertFour" presStyleCnt="0">
        <dgm:presLayoutVars>
          <dgm:chPref val="3"/>
        </dgm:presLayoutVars>
      </dgm:prSet>
      <dgm:spPr/>
    </dgm:pt>
    <dgm:pt modelId="{DB5D0A3C-CCCF-432C-AE90-B93CBE24448E}" type="pres">
      <dgm:prSet presAssocID="{6AE174D7-EC81-424D-8231-04FA4F9B847B}" presName="txFour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564764-687A-40FB-B295-B35762A9779A}" type="pres">
      <dgm:prSet presAssocID="{6AE174D7-EC81-424D-8231-04FA4F9B847B}" presName="parTransFour" presStyleCnt="0"/>
      <dgm:spPr/>
    </dgm:pt>
    <dgm:pt modelId="{0691983E-18C3-4BA7-A620-88533A465FD9}" type="pres">
      <dgm:prSet presAssocID="{6AE174D7-EC81-424D-8231-04FA4F9B847B}" presName="horzFour" presStyleCnt="0"/>
      <dgm:spPr/>
    </dgm:pt>
    <dgm:pt modelId="{DA3D896E-C522-4C14-A28C-50E87DB47D95}" type="pres">
      <dgm:prSet presAssocID="{BFD5B50D-1CEC-44A0-9A93-028C0944D5B6}" presName="vertFour" presStyleCnt="0">
        <dgm:presLayoutVars>
          <dgm:chPref val="3"/>
        </dgm:presLayoutVars>
      </dgm:prSet>
      <dgm:spPr/>
    </dgm:pt>
    <dgm:pt modelId="{802B05BA-B86F-4EA2-9922-1091C11AB8D3}" type="pres">
      <dgm:prSet presAssocID="{BFD5B50D-1CEC-44A0-9A93-028C0944D5B6}" presName="txFour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A517C0-ED53-4860-BC14-D52D43518386}" type="pres">
      <dgm:prSet presAssocID="{BFD5B50D-1CEC-44A0-9A93-028C0944D5B6}" presName="parTransFour" presStyleCnt="0"/>
      <dgm:spPr/>
    </dgm:pt>
    <dgm:pt modelId="{451BF1CC-3493-4ADB-9AD4-55F7B59F0AF8}" type="pres">
      <dgm:prSet presAssocID="{BFD5B50D-1CEC-44A0-9A93-028C0944D5B6}" presName="horzFour" presStyleCnt="0"/>
      <dgm:spPr/>
    </dgm:pt>
    <dgm:pt modelId="{63632726-F2B7-40B7-8FCF-4AF48574A508}" type="pres">
      <dgm:prSet presAssocID="{3950E611-922B-43A2-857C-B15B951E7E56}" presName="vertFour" presStyleCnt="0">
        <dgm:presLayoutVars>
          <dgm:chPref val="3"/>
        </dgm:presLayoutVars>
      </dgm:prSet>
      <dgm:spPr/>
    </dgm:pt>
    <dgm:pt modelId="{37E58AB2-4041-4C02-A885-369D5CC41336}" type="pres">
      <dgm:prSet presAssocID="{3950E611-922B-43A2-857C-B15B951E7E56}" presName="txFour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B27C29-E2B2-45A5-A72A-5E37DBF6EF61}" type="pres">
      <dgm:prSet presAssocID="{3950E611-922B-43A2-857C-B15B951E7E56}" presName="parTransFour" presStyleCnt="0"/>
      <dgm:spPr/>
    </dgm:pt>
    <dgm:pt modelId="{6CBAA28A-8F57-4E87-A338-312DDB80A0B8}" type="pres">
      <dgm:prSet presAssocID="{3950E611-922B-43A2-857C-B15B951E7E56}" presName="horzFour" presStyleCnt="0"/>
      <dgm:spPr/>
    </dgm:pt>
    <dgm:pt modelId="{662AECE4-7550-4F6E-89C7-D2BD50526A38}" type="pres">
      <dgm:prSet presAssocID="{11B70BCC-2939-439E-A4E2-187129512FBD}" presName="vertFour" presStyleCnt="0">
        <dgm:presLayoutVars>
          <dgm:chPref val="3"/>
        </dgm:presLayoutVars>
      </dgm:prSet>
      <dgm:spPr/>
    </dgm:pt>
    <dgm:pt modelId="{E8E7FB0A-43A9-4175-A9C8-C29D9317BA57}" type="pres">
      <dgm:prSet presAssocID="{11B70BCC-2939-439E-A4E2-187129512FBD}" presName="txFour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CADD6F-C4F6-463C-990B-E29FB807BFD5}" type="pres">
      <dgm:prSet presAssocID="{11B70BCC-2939-439E-A4E2-187129512FBD}" presName="horzFour" presStyleCnt="0"/>
      <dgm:spPr/>
    </dgm:pt>
  </dgm:ptLst>
  <dgm:cxnLst>
    <dgm:cxn modelId="{ACD2244D-B618-49DE-B2D4-53AFF6160066}" type="presOf" srcId="{3950E611-922B-43A2-857C-B15B951E7E56}" destId="{37E58AB2-4041-4C02-A885-369D5CC41336}" srcOrd="0" destOrd="0" presId="urn:microsoft.com/office/officeart/2005/8/layout/hierarchy4"/>
    <dgm:cxn modelId="{ABCA42AF-34B6-4167-A2EA-A2AEB86BDF94}" type="presOf" srcId="{E60294CE-7DDA-4D72-8D22-C53E0E19C3E8}" destId="{179AB76F-ECAC-4A2D-8B9A-1F37A83EC5A7}" srcOrd="0" destOrd="0" presId="urn:microsoft.com/office/officeart/2005/8/layout/hierarchy4"/>
    <dgm:cxn modelId="{6A915E1C-34F6-49DC-90E1-83BED0FB45AB}" type="presOf" srcId="{BFD5B50D-1CEC-44A0-9A93-028C0944D5B6}" destId="{802B05BA-B86F-4EA2-9922-1091C11AB8D3}" srcOrd="0" destOrd="0" presId="urn:microsoft.com/office/officeart/2005/8/layout/hierarchy4"/>
    <dgm:cxn modelId="{45729CD5-7B6F-4BCA-8914-04D9570300EF}" srcId="{D0F5396B-2521-401B-9D5C-04A2CE9A0EB6}" destId="{86AB19DB-D539-4321-BA71-F91A18DDD1CE}" srcOrd="0" destOrd="0" parTransId="{F7256323-3874-4A61-B1B7-6AD15EFD3A00}" sibTransId="{6FC209AB-3E38-4E26-A831-49B1BA9361F6}"/>
    <dgm:cxn modelId="{E47D32D9-A195-46B5-AEF1-08F5008C0D3E}" type="presOf" srcId="{11B70BCC-2939-439E-A4E2-187129512FBD}" destId="{E8E7FB0A-43A9-4175-A9C8-C29D9317BA57}" srcOrd="0" destOrd="0" presId="urn:microsoft.com/office/officeart/2005/8/layout/hierarchy4"/>
    <dgm:cxn modelId="{93F204F5-93DF-48D6-9CEC-42881F52C5B2}" type="presOf" srcId="{FA7DBF60-5F9B-4630-A241-F8199E5005EC}" destId="{02FEF378-EEF7-4862-A564-3E6731AEE6F6}" srcOrd="0" destOrd="0" presId="urn:microsoft.com/office/officeart/2005/8/layout/hierarchy4"/>
    <dgm:cxn modelId="{66CD11C2-A20D-4CB2-A567-79DBBEB6876E}" srcId="{6AE174D7-EC81-424D-8231-04FA4F9B847B}" destId="{BFD5B50D-1CEC-44A0-9A93-028C0944D5B6}" srcOrd="0" destOrd="0" parTransId="{C4F3E364-14DE-428F-8E62-E0DCBF727166}" sibTransId="{31C9EE5D-4139-465D-8583-62838FEECD91}"/>
    <dgm:cxn modelId="{A93F9E98-8B03-492F-995F-A35461E1478D}" type="presOf" srcId="{D0F5396B-2521-401B-9D5C-04A2CE9A0EB6}" destId="{427B06BA-7E4F-41B9-AFEF-A1311C956137}" srcOrd="0" destOrd="0" presId="urn:microsoft.com/office/officeart/2005/8/layout/hierarchy4"/>
    <dgm:cxn modelId="{442180F0-64ED-48E0-8F0E-10554EB736F0}" srcId="{E60294CE-7DDA-4D72-8D22-C53E0E19C3E8}" destId="{D0F5396B-2521-401B-9D5C-04A2CE9A0EB6}" srcOrd="0" destOrd="0" parTransId="{8E288043-42C5-48C2-858F-B409AE971500}" sibTransId="{D14D0052-14D9-470F-96AC-FF399D2C74EC}"/>
    <dgm:cxn modelId="{1F8DA33B-ED78-4059-97B9-897936D09DF8}" type="presOf" srcId="{86AB19DB-D539-4321-BA71-F91A18DDD1CE}" destId="{1955F833-758F-414B-8214-98ED702D616F}" srcOrd="0" destOrd="0" presId="urn:microsoft.com/office/officeart/2005/8/layout/hierarchy4"/>
    <dgm:cxn modelId="{93C9C995-4709-4B0A-93DC-132B0315B7BD}" srcId="{BFD5B50D-1CEC-44A0-9A93-028C0944D5B6}" destId="{3950E611-922B-43A2-857C-B15B951E7E56}" srcOrd="0" destOrd="0" parTransId="{ACEA7144-53CE-42EA-8EAD-C7744D8D4684}" sibTransId="{FA35F872-5B8D-469A-A489-1C910088AADD}"/>
    <dgm:cxn modelId="{8F6402B8-5441-4A29-AAC0-FE6B5F20022B}" srcId="{FA7DBF60-5F9B-4630-A241-F8199E5005EC}" destId="{B143B8E8-C067-4A39-8643-FDDBB4EB38A9}" srcOrd="0" destOrd="0" parTransId="{090C0329-3C46-4B79-BFF1-08ADFD162F52}" sibTransId="{8A88CAFC-A2AD-48C4-A835-3914CC9B486E}"/>
    <dgm:cxn modelId="{29A648D2-F782-4598-9353-E409D7BFB2D7}" type="presOf" srcId="{B143B8E8-C067-4A39-8643-FDDBB4EB38A9}" destId="{C32417F2-83F9-45D1-9700-AE986B1C2ED1}" srcOrd="0" destOrd="0" presId="urn:microsoft.com/office/officeart/2005/8/layout/hierarchy4"/>
    <dgm:cxn modelId="{B33001DF-E61A-4918-8FD3-EA8745233E8A}" type="presOf" srcId="{6AE174D7-EC81-424D-8231-04FA4F9B847B}" destId="{DB5D0A3C-CCCF-432C-AE90-B93CBE24448E}" srcOrd="0" destOrd="0" presId="urn:microsoft.com/office/officeart/2005/8/layout/hierarchy4"/>
    <dgm:cxn modelId="{4AD52D65-ED90-4778-909D-A67A57DF0C17}" srcId="{B143B8E8-C067-4A39-8643-FDDBB4EB38A9}" destId="{6AE174D7-EC81-424D-8231-04FA4F9B847B}" srcOrd="0" destOrd="0" parTransId="{C7422C1B-7248-4025-83FF-F9A0ED4F4758}" sibTransId="{6BD157A4-A224-4139-A218-F6E6215B5D4F}"/>
    <dgm:cxn modelId="{286E8CB1-BEF0-49CF-8DBB-68AEBDA05700}" srcId="{86AB19DB-D539-4321-BA71-F91A18DDD1CE}" destId="{FA7DBF60-5F9B-4630-A241-F8199E5005EC}" srcOrd="0" destOrd="0" parTransId="{8F0B4423-9318-4313-A6E2-77464D270E1C}" sibTransId="{BFBA4DD2-672B-4207-B452-1F2BF10A5133}"/>
    <dgm:cxn modelId="{7E707D95-E55B-4C4B-B33B-F0C3D6B9B696}" srcId="{3950E611-922B-43A2-857C-B15B951E7E56}" destId="{11B70BCC-2939-439E-A4E2-187129512FBD}" srcOrd="0" destOrd="0" parTransId="{0CCADBAA-6A0F-4F28-B569-E081A3534C3D}" sibTransId="{D84838D2-4DC3-48BF-8BDD-D0C88D70E867}"/>
    <dgm:cxn modelId="{B00BC416-E772-4AE3-94CF-FBA8C2C4FBFB}" type="presParOf" srcId="{179AB76F-ECAC-4A2D-8B9A-1F37A83EC5A7}" destId="{E5687F2C-25B5-44BD-86A3-114A1A1BE596}" srcOrd="0" destOrd="0" presId="urn:microsoft.com/office/officeart/2005/8/layout/hierarchy4"/>
    <dgm:cxn modelId="{ED4F915A-EF00-44BC-A0FE-8BBC210E199F}" type="presParOf" srcId="{E5687F2C-25B5-44BD-86A3-114A1A1BE596}" destId="{427B06BA-7E4F-41B9-AFEF-A1311C956137}" srcOrd="0" destOrd="0" presId="urn:microsoft.com/office/officeart/2005/8/layout/hierarchy4"/>
    <dgm:cxn modelId="{82529280-D3B7-48D5-91D6-B625A6308CE5}" type="presParOf" srcId="{E5687F2C-25B5-44BD-86A3-114A1A1BE596}" destId="{BCDE2C5A-6341-4EEA-8B63-5E01DB6A4009}" srcOrd="1" destOrd="0" presId="urn:microsoft.com/office/officeart/2005/8/layout/hierarchy4"/>
    <dgm:cxn modelId="{CA2BB235-10FE-4E05-B44F-460D8EA7C801}" type="presParOf" srcId="{E5687F2C-25B5-44BD-86A3-114A1A1BE596}" destId="{D8E60751-1AFC-4B40-9353-3B18F05C60BD}" srcOrd="2" destOrd="0" presId="urn:microsoft.com/office/officeart/2005/8/layout/hierarchy4"/>
    <dgm:cxn modelId="{D73812AF-D5AA-44FC-AE80-F575ABAA2E44}" type="presParOf" srcId="{D8E60751-1AFC-4B40-9353-3B18F05C60BD}" destId="{8941F2A7-B02D-43E4-980A-D6735AEF3F84}" srcOrd="0" destOrd="0" presId="urn:microsoft.com/office/officeart/2005/8/layout/hierarchy4"/>
    <dgm:cxn modelId="{2494B948-24C3-4AC3-935E-5A01237A244A}" type="presParOf" srcId="{8941F2A7-B02D-43E4-980A-D6735AEF3F84}" destId="{1955F833-758F-414B-8214-98ED702D616F}" srcOrd="0" destOrd="0" presId="urn:microsoft.com/office/officeart/2005/8/layout/hierarchy4"/>
    <dgm:cxn modelId="{C36256C0-6553-4F6C-82E5-4CA560FDF8FC}" type="presParOf" srcId="{8941F2A7-B02D-43E4-980A-D6735AEF3F84}" destId="{83AFB8BB-F009-4DEF-B99B-93DD6945506C}" srcOrd="1" destOrd="0" presId="urn:microsoft.com/office/officeart/2005/8/layout/hierarchy4"/>
    <dgm:cxn modelId="{FB8F6B4D-999E-44F6-B243-E99E4C63AEC6}" type="presParOf" srcId="{8941F2A7-B02D-43E4-980A-D6735AEF3F84}" destId="{64235CB6-E86A-4771-89C1-2D3279A68252}" srcOrd="2" destOrd="0" presId="urn:microsoft.com/office/officeart/2005/8/layout/hierarchy4"/>
    <dgm:cxn modelId="{206B525A-FC30-481D-8643-2170087443BC}" type="presParOf" srcId="{64235CB6-E86A-4771-89C1-2D3279A68252}" destId="{3B09D55F-4F32-4214-B44B-0D4D078903DB}" srcOrd="0" destOrd="0" presId="urn:microsoft.com/office/officeart/2005/8/layout/hierarchy4"/>
    <dgm:cxn modelId="{0D4AAA54-7D8C-4533-B838-82C6E6643EE8}" type="presParOf" srcId="{3B09D55F-4F32-4214-B44B-0D4D078903DB}" destId="{02FEF378-EEF7-4862-A564-3E6731AEE6F6}" srcOrd="0" destOrd="0" presId="urn:microsoft.com/office/officeart/2005/8/layout/hierarchy4"/>
    <dgm:cxn modelId="{15DDB550-6B33-4AC1-A0B1-38AF7B1C89C3}" type="presParOf" srcId="{3B09D55F-4F32-4214-B44B-0D4D078903DB}" destId="{BE070FB1-0F02-47B8-BDA0-EB7FDB7E3356}" srcOrd="1" destOrd="0" presId="urn:microsoft.com/office/officeart/2005/8/layout/hierarchy4"/>
    <dgm:cxn modelId="{B47B5550-2773-40C8-82A1-AC440F0CF32E}" type="presParOf" srcId="{3B09D55F-4F32-4214-B44B-0D4D078903DB}" destId="{0E43BBC3-3E80-4A09-9E2D-DC89641DAE7D}" srcOrd="2" destOrd="0" presId="urn:microsoft.com/office/officeart/2005/8/layout/hierarchy4"/>
    <dgm:cxn modelId="{3BC09751-297A-47EC-8AF6-5C5ABD451EAA}" type="presParOf" srcId="{0E43BBC3-3E80-4A09-9E2D-DC89641DAE7D}" destId="{F369E48A-653D-4B57-A310-A547B78E46F1}" srcOrd="0" destOrd="0" presId="urn:microsoft.com/office/officeart/2005/8/layout/hierarchy4"/>
    <dgm:cxn modelId="{63262819-B985-4933-B30C-2A2E1F570F7B}" type="presParOf" srcId="{F369E48A-653D-4B57-A310-A547B78E46F1}" destId="{C32417F2-83F9-45D1-9700-AE986B1C2ED1}" srcOrd="0" destOrd="0" presId="urn:microsoft.com/office/officeart/2005/8/layout/hierarchy4"/>
    <dgm:cxn modelId="{A2170B84-E184-43D0-AF03-FE46AE3906F1}" type="presParOf" srcId="{F369E48A-653D-4B57-A310-A547B78E46F1}" destId="{0219B0A5-6A6A-44EC-BCD5-7338202B5FF1}" srcOrd="1" destOrd="0" presId="urn:microsoft.com/office/officeart/2005/8/layout/hierarchy4"/>
    <dgm:cxn modelId="{FE7538D8-800D-4698-8615-60C545CC34AA}" type="presParOf" srcId="{F369E48A-653D-4B57-A310-A547B78E46F1}" destId="{A09F78A5-3667-4EA0-B400-36C5F2817F46}" srcOrd="2" destOrd="0" presId="urn:microsoft.com/office/officeart/2005/8/layout/hierarchy4"/>
    <dgm:cxn modelId="{37DAB404-51DE-4F2F-8F77-730924B5F9E8}" type="presParOf" srcId="{A09F78A5-3667-4EA0-B400-36C5F2817F46}" destId="{9549FDB3-D020-4A94-844B-2AB1A79DCDD8}" srcOrd="0" destOrd="0" presId="urn:microsoft.com/office/officeart/2005/8/layout/hierarchy4"/>
    <dgm:cxn modelId="{37AC9A3D-EB2B-4096-A1DE-CC0E78647E69}" type="presParOf" srcId="{9549FDB3-D020-4A94-844B-2AB1A79DCDD8}" destId="{DB5D0A3C-CCCF-432C-AE90-B93CBE24448E}" srcOrd="0" destOrd="0" presId="urn:microsoft.com/office/officeart/2005/8/layout/hierarchy4"/>
    <dgm:cxn modelId="{FA5D4B54-53BB-46E0-81E0-52D40DE608A4}" type="presParOf" srcId="{9549FDB3-D020-4A94-844B-2AB1A79DCDD8}" destId="{E0564764-687A-40FB-B295-B35762A9779A}" srcOrd="1" destOrd="0" presId="urn:microsoft.com/office/officeart/2005/8/layout/hierarchy4"/>
    <dgm:cxn modelId="{ABDA7C24-2D0B-4787-9DB9-6AE5E03BC009}" type="presParOf" srcId="{9549FDB3-D020-4A94-844B-2AB1A79DCDD8}" destId="{0691983E-18C3-4BA7-A620-88533A465FD9}" srcOrd="2" destOrd="0" presId="urn:microsoft.com/office/officeart/2005/8/layout/hierarchy4"/>
    <dgm:cxn modelId="{FE4D4427-5F0A-4063-A380-8632A96EDF57}" type="presParOf" srcId="{0691983E-18C3-4BA7-A620-88533A465FD9}" destId="{DA3D896E-C522-4C14-A28C-50E87DB47D95}" srcOrd="0" destOrd="0" presId="urn:microsoft.com/office/officeart/2005/8/layout/hierarchy4"/>
    <dgm:cxn modelId="{359FD440-7F16-422C-9348-C9674C3AB71C}" type="presParOf" srcId="{DA3D896E-C522-4C14-A28C-50E87DB47D95}" destId="{802B05BA-B86F-4EA2-9922-1091C11AB8D3}" srcOrd="0" destOrd="0" presId="urn:microsoft.com/office/officeart/2005/8/layout/hierarchy4"/>
    <dgm:cxn modelId="{5888CCEF-15D4-45F9-A907-C866B5C58A48}" type="presParOf" srcId="{DA3D896E-C522-4C14-A28C-50E87DB47D95}" destId="{0DA517C0-ED53-4860-BC14-D52D43518386}" srcOrd="1" destOrd="0" presId="urn:microsoft.com/office/officeart/2005/8/layout/hierarchy4"/>
    <dgm:cxn modelId="{61813285-C23E-4CC0-A2EF-4C7F4EEE2516}" type="presParOf" srcId="{DA3D896E-C522-4C14-A28C-50E87DB47D95}" destId="{451BF1CC-3493-4ADB-9AD4-55F7B59F0AF8}" srcOrd="2" destOrd="0" presId="urn:microsoft.com/office/officeart/2005/8/layout/hierarchy4"/>
    <dgm:cxn modelId="{C3015A83-FD83-414F-A04D-D6D0FA0E23DD}" type="presParOf" srcId="{451BF1CC-3493-4ADB-9AD4-55F7B59F0AF8}" destId="{63632726-F2B7-40B7-8FCF-4AF48574A508}" srcOrd="0" destOrd="0" presId="urn:microsoft.com/office/officeart/2005/8/layout/hierarchy4"/>
    <dgm:cxn modelId="{406A9AFA-13BC-4F3F-ADAA-9716482135B0}" type="presParOf" srcId="{63632726-F2B7-40B7-8FCF-4AF48574A508}" destId="{37E58AB2-4041-4C02-A885-369D5CC41336}" srcOrd="0" destOrd="0" presId="urn:microsoft.com/office/officeart/2005/8/layout/hierarchy4"/>
    <dgm:cxn modelId="{6417F4FE-2D9C-4CD2-A93F-B5A6CC8A22C4}" type="presParOf" srcId="{63632726-F2B7-40B7-8FCF-4AF48574A508}" destId="{04B27C29-E2B2-45A5-A72A-5E37DBF6EF61}" srcOrd="1" destOrd="0" presId="urn:microsoft.com/office/officeart/2005/8/layout/hierarchy4"/>
    <dgm:cxn modelId="{CC0035DE-57F7-44A9-969C-F0F47FA8D797}" type="presParOf" srcId="{63632726-F2B7-40B7-8FCF-4AF48574A508}" destId="{6CBAA28A-8F57-4E87-A338-312DDB80A0B8}" srcOrd="2" destOrd="0" presId="urn:microsoft.com/office/officeart/2005/8/layout/hierarchy4"/>
    <dgm:cxn modelId="{65F4A8D6-5074-4577-8B60-05B2E030637F}" type="presParOf" srcId="{6CBAA28A-8F57-4E87-A338-312DDB80A0B8}" destId="{662AECE4-7550-4F6E-89C7-D2BD50526A38}" srcOrd="0" destOrd="0" presId="urn:microsoft.com/office/officeart/2005/8/layout/hierarchy4"/>
    <dgm:cxn modelId="{A1C00069-6A61-4976-B764-DBD01F154083}" type="presParOf" srcId="{662AECE4-7550-4F6E-89C7-D2BD50526A38}" destId="{E8E7FB0A-43A9-4175-A9C8-C29D9317BA57}" srcOrd="0" destOrd="0" presId="urn:microsoft.com/office/officeart/2005/8/layout/hierarchy4"/>
    <dgm:cxn modelId="{8101D674-3365-4FD9-87C2-4AF49B801DF6}" type="presParOf" srcId="{662AECE4-7550-4F6E-89C7-D2BD50526A38}" destId="{52CADD6F-C4F6-463C-990B-E29FB807BFD5}" srcOrd="1" destOrd="0" presId="urn:microsoft.com/office/officeart/2005/8/layout/hierarchy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0294CE-7DDA-4D72-8D22-C53E0E19C3E8}" type="doc">
      <dgm:prSet loTypeId="urn:microsoft.com/office/officeart/2005/8/layout/hierarchy4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F5396B-2521-401B-9D5C-04A2CE9A0EB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D1</a:t>
          </a:r>
          <a:endParaRPr lang="en-US" dirty="0"/>
        </a:p>
      </dgm:t>
    </dgm:pt>
    <dgm:pt modelId="{D14D0052-14D9-470F-96AC-FF399D2C74EC}" type="sibTrans" cxnId="{442180F0-64ED-48E0-8F0E-10554EB736F0}">
      <dgm:prSet/>
      <dgm:spPr/>
      <dgm:t>
        <a:bodyPr/>
        <a:lstStyle/>
        <a:p>
          <a:endParaRPr lang="en-US"/>
        </a:p>
      </dgm:t>
    </dgm:pt>
    <dgm:pt modelId="{8E288043-42C5-48C2-858F-B409AE971500}" type="parTrans" cxnId="{442180F0-64ED-48E0-8F0E-10554EB736F0}">
      <dgm:prSet/>
      <dgm:spPr/>
      <dgm:t>
        <a:bodyPr/>
        <a:lstStyle/>
        <a:p>
          <a:endParaRPr lang="en-US"/>
        </a:p>
      </dgm:t>
    </dgm:pt>
    <dgm:pt modelId="{FA7DBF60-5F9B-4630-A241-F8199E5005E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D3</a:t>
          </a:r>
          <a:endParaRPr lang="en-US" dirty="0"/>
        </a:p>
      </dgm:t>
    </dgm:pt>
    <dgm:pt modelId="{8F0B4423-9318-4313-A6E2-77464D270E1C}" type="parTrans" cxnId="{286E8CB1-BEF0-49CF-8DBB-68AEBDA05700}">
      <dgm:prSet/>
      <dgm:spPr/>
      <dgm:t>
        <a:bodyPr/>
        <a:lstStyle/>
        <a:p>
          <a:endParaRPr lang="en-US"/>
        </a:p>
      </dgm:t>
    </dgm:pt>
    <dgm:pt modelId="{BFBA4DD2-672B-4207-B452-1F2BF10A5133}" type="sibTrans" cxnId="{286E8CB1-BEF0-49CF-8DBB-68AEBDA05700}">
      <dgm:prSet/>
      <dgm:spPr/>
      <dgm:t>
        <a:bodyPr/>
        <a:lstStyle/>
        <a:p>
          <a:endParaRPr lang="en-US"/>
        </a:p>
      </dgm:t>
    </dgm:pt>
    <dgm:pt modelId="{B143B8E8-C067-4A39-8643-FDDBB4EB38A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D4</a:t>
          </a:r>
          <a:endParaRPr lang="en-US" dirty="0"/>
        </a:p>
      </dgm:t>
    </dgm:pt>
    <dgm:pt modelId="{090C0329-3C46-4B79-BFF1-08ADFD162F52}" type="parTrans" cxnId="{8F6402B8-5441-4A29-AAC0-FE6B5F20022B}">
      <dgm:prSet/>
      <dgm:spPr/>
      <dgm:t>
        <a:bodyPr/>
        <a:lstStyle/>
        <a:p>
          <a:endParaRPr lang="en-US"/>
        </a:p>
      </dgm:t>
    </dgm:pt>
    <dgm:pt modelId="{8A88CAFC-A2AD-48C4-A835-3914CC9B486E}" type="sibTrans" cxnId="{8F6402B8-5441-4A29-AAC0-FE6B5F20022B}">
      <dgm:prSet/>
      <dgm:spPr/>
      <dgm:t>
        <a:bodyPr/>
        <a:lstStyle/>
        <a:p>
          <a:endParaRPr lang="en-US"/>
        </a:p>
      </dgm:t>
    </dgm:pt>
    <dgm:pt modelId="{6AE174D7-EC81-424D-8231-04FA4F9B847B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D5</a:t>
          </a:r>
          <a:endParaRPr lang="en-US" dirty="0"/>
        </a:p>
      </dgm:t>
    </dgm:pt>
    <dgm:pt modelId="{C7422C1B-7248-4025-83FF-F9A0ED4F4758}" type="parTrans" cxnId="{4AD52D65-ED90-4778-909D-A67A57DF0C17}">
      <dgm:prSet/>
      <dgm:spPr/>
      <dgm:t>
        <a:bodyPr/>
        <a:lstStyle/>
        <a:p>
          <a:endParaRPr lang="en-US"/>
        </a:p>
      </dgm:t>
    </dgm:pt>
    <dgm:pt modelId="{6BD157A4-A224-4139-A218-F6E6215B5D4F}" type="sibTrans" cxnId="{4AD52D65-ED90-4778-909D-A67A57DF0C17}">
      <dgm:prSet/>
      <dgm:spPr/>
      <dgm:t>
        <a:bodyPr/>
        <a:lstStyle/>
        <a:p>
          <a:endParaRPr lang="en-US"/>
        </a:p>
      </dgm:t>
    </dgm:pt>
    <dgm:pt modelId="{BFD5B50D-1CEC-44A0-9A93-028C0944D5B6}">
      <dgm:prSet phldrT="[Text]"/>
      <dgm:spPr>
        <a:solidFill>
          <a:srgbClr val="CC0000"/>
        </a:solidFill>
      </dgm:spPr>
      <dgm:t>
        <a:bodyPr/>
        <a:lstStyle/>
        <a:p>
          <a:r>
            <a:rPr lang="en-US" dirty="0" smtClean="0"/>
            <a:t>D6</a:t>
          </a:r>
          <a:endParaRPr lang="en-US" dirty="0"/>
        </a:p>
      </dgm:t>
    </dgm:pt>
    <dgm:pt modelId="{C4F3E364-14DE-428F-8E62-E0DCBF727166}" type="parTrans" cxnId="{66CD11C2-A20D-4CB2-A567-79DBBEB6876E}">
      <dgm:prSet/>
      <dgm:spPr/>
      <dgm:t>
        <a:bodyPr/>
        <a:lstStyle/>
        <a:p>
          <a:endParaRPr lang="en-US"/>
        </a:p>
      </dgm:t>
    </dgm:pt>
    <dgm:pt modelId="{31C9EE5D-4139-465D-8583-62838FEECD91}" type="sibTrans" cxnId="{66CD11C2-A20D-4CB2-A567-79DBBEB6876E}">
      <dgm:prSet/>
      <dgm:spPr/>
      <dgm:t>
        <a:bodyPr/>
        <a:lstStyle/>
        <a:p>
          <a:endParaRPr lang="en-US"/>
        </a:p>
      </dgm:t>
    </dgm:pt>
    <dgm:pt modelId="{3950E611-922B-43A2-857C-B15B951E7E5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D7</a:t>
          </a:r>
          <a:endParaRPr lang="en-US" dirty="0"/>
        </a:p>
      </dgm:t>
    </dgm:pt>
    <dgm:pt modelId="{ACEA7144-53CE-42EA-8EAD-C7744D8D4684}" type="parTrans" cxnId="{93C9C995-4709-4B0A-93DC-132B0315B7BD}">
      <dgm:prSet/>
      <dgm:spPr/>
      <dgm:t>
        <a:bodyPr/>
        <a:lstStyle/>
        <a:p>
          <a:endParaRPr lang="en-US"/>
        </a:p>
      </dgm:t>
    </dgm:pt>
    <dgm:pt modelId="{FA35F872-5B8D-469A-A489-1C910088AADD}" type="sibTrans" cxnId="{93C9C995-4709-4B0A-93DC-132B0315B7BD}">
      <dgm:prSet/>
      <dgm:spPr/>
      <dgm:t>
        <a:bodyPr/>
        <a:lstStyle/>
        <a:p>
          <a:endParaRPr lang="en-US"/>
        </a:p>
      </dgm:t>
    </dgm:pt>
    <dgm:pt modelId="{11B70BCC-2939-439E-A4E2-187129512FBD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D8</a:t>
          </a:r>
          <a:endParaRPr lang="en-US" dirty="0"/>
        </a:p>
      </dgm:t>
    </dgm:pt>
    <dgm:pt modelId="{0CCADBAA-6A0F-4F28-B569-E081A3534C3D}" type="parTrans" cxnId="{7E707D95-E55B-4C4B-B33B-F0C3D6B9B696}">
      <dgm:prSet/>
      <dgm:spPr/>
      <dgm:t>
        <a:bodyPr/>
        <a:lstStyle/>
        <a:p>
          <a:endParaRPr lang="en-US"/>
        </a:p>
      </dgm:t>
    </dgm:pt>
    <dgm:pt modelId="{D84838D2-4DC3-48BF-8BDD-D0C88D70E867}" type="sibTrans" cxnId="{7E707D95-E55B-4C4B-B33B-F0C3D6B9B696}">
      <dgm:prSet/>
      <dgm:spPr/>
      <dgm:t>
        <a:bodyPr/>
        <a:lstStyle/>
        <a:p>
          <a:endParaRPr lang="en-US"/>
        </a:p>
      </dgm:t>
    </dgm:pt>
    <dgm:pt modelId="{86AB19DB-D539-4321-BA71-F91A18DDD1CE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D2</a:t>
          </a:r>
          <a:endParaRPr lang="en-US" dirty="0"/>
        </a:p>
      </dgm:t>
    </dgm:pt>
    <dgm:pt modelId="{F7256323-3874-4A61-B1B7-6AD15EFD3A00}" type="parTrans" cxnId="{45729CD5-7B6F-4BCA-8914-04D9570300EF}">
      <dgm:prSet/>
      <dgm:spPr/>
      <dgm:t>
        <a:bodyPr/>
        <a:lstStyle/>
        <a:p>
          <a:endParaRPr lang="en-US"/>
        </a:p>
      </dgm:t>
    </dgm:pt>
    <dgm:pt modelId="{6FC209AB-3E38-4E26-A831-49B1BA9361F6}" type="sibTrans" cxnId="{45729CD5-7B6F-4BCA-8914-04D9570300EF}">
      <dgm:prSet/>
      <dgm:spPr/>
      <dgm:t>
        <a:bodyPr/>
        <a:lstStyle/>
        <a:p>
          <a:endParaRPr lang="en-US"/>
        </a:p>
      </dgm:t>
    </dgm:pt>
    <dgm:pt modelId="{179AB76F-ECAC-4A2D-8B9A-1F37A83EC5A7}" type="pres">
      <dgm:prSet presAssocID="{E60294CE-7DDA-4D72-8D22-C53E0E19C3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687F2C-25B5-44BD-86A3-114A1A1BE596}" type="pres">
      <dgm:prSet presAssocID="{D0F5396B-2521-401B-9D5C-04A2CE9A0EB6}" presName="vertOne" presStyleCnt="0"/>
      <dgm:spPr/>
    </dgm:pt>
    <dgm:pt modelId="{427B06BA-7E4F-41B9-AFEF-A1311C956137}" type="pres">
      <dgm:prSet presAssocID="{D0F5396B-2521-401B-9D5C-04A2CE9A0EB6}" presName="txOne" presStyleLbl="node0" presStyleIdx="0" presStyleCnt="1" custLinFactNeighborX="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E2C5A-6341-4EEA-8B63-5E01DB6A4009}" type="pres">
      <dgm:prSet presAssocID="{D0F5396B-2521-401B-9D5C-04A2CE9A0EB6}" presName="parTransOne" presStyleCnt="0"/>
      <dgm:spPr/>
    </dgm:pt>
    <dgm:pt modelId="{D8E60751-1AFC-4B40-9353-3B18F05C60BD}" type="pres">
      <dgm:prSet presAssocID="{D0F5396B-2521-401B-9D5C-04A2CE9A0EB6}" presName="horzOne" presStyleCnt="0"/>
      <dgm:spPr/>
    </dgm:pt>
    <dgm:pt modelId="{8941F2A7-B02D-43E4-980A-D6735AEF3F84}" type="pres">
      <dgm:prSet presAssocID="{86AB19DB-D539-4321-BA71-F91A18DDD1CE}" presName="vertTwo" presStyleCnt="0"/>
      <dgm:spPr/>
    </dgm:pt>
    <dgm:pt modelId="{1955F833-758F-414B-8214-98ED702D616F}" type="pres">
      <dgm:prSet presAssocID="{86AB19DB-D539-4321-BA71-F91A18DDD1C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FB8BB-F009-4DEF-B99B-93DD6945506C}" type="pres">
      <dgm:prSet presAssocID="{86AB19DB-D539-4321-BA71-F91A18DDD1CE}" presName="parTransTwo" presStyleCnt="0"/>
      <dgm:spPr/>
    </dgm:pt>
    <dgm:pt modelId="{64235CB6-E86A-4771-89C1-2D3279A68252}" type="pres">
      <dgm:prSet presAssocID="{86AB19DB-D539-4321-BA71-F91A18DDD1CE}" presName="horzTwo" presStyleCnt="0"/>
      <dgm:spPr/>
    </dgm:pt>
    <dgm:pt modelId="{3B09D55F-4F32-4214-B44B-0D4D078903DB}" type="pres">
      <dgm:prSet presAssocID="{FA7DBF60-5F9B-4630-A241-F8199E5005EC}" presName="vertThree" presStyleCnt="0"/>
      <dgm:spPr/>
    </dgm:pt>
    <dgm:pt modelId="{02FEF378-EEF7-4862-A564-3E6731AEE6F6}" type="pres">
      <dgm:prSet presAssocID="{FA7DBF60-5F9B-4630-A241-F8199E5005EC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070FB1-0F02-47B8-BDA0-EB7FDB7E3356}" type="pres">
      <dgm:prSet presAssocID="{FA7DBF60-5F9B-4630-A241-F8199E5005EC}" presName="parTransThree" presStyleCnt="0"/>
      <dgm:spPr/>
    </dgm:pt>
    <dgm:pt modelId="{0E43BBC3-3E80-4A09-9E2D-DC89641DAE7D}" type="pres">
      <dgm:prSet presAssocID="{FA7DBF60-5F9B-4630-A241-F8199E5005EC}" presName="horzThree" presStyleCnt="0"/>
      <dgm:spPr/>
    </dgm:pt>
    <dgm:pt modelId="{F369E48A-653D-4B57-A310-A547B78E46F1}" type="pres">
      <dgm:prSet presAssocID="{B143B8E8-C067-4A39-8643-FDDBB4EB38A9}" presName="vertFour" presStyleCnt="0">
        <dgm:presLayoutVars>
          <dgm:chPref val="3"/>
        </dgm:presLayoutVars>
      </dgm:prSet>
      <dgm:spPr/>
    </dgm:pt>
    <dgm:pt modelId="{C32417F2-83F9-45D1-9700-AE986B1C2ED1}" type="pres">
      <dgm:prSet presAssocID="{B143B8E8-C067-4A39-8643-FDDBB4EB38A9}" presName="txFour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9B0A5-6A6A-44EC-BCD5-7338202B5FF1}" type="pres">
      <dgm:prSet presAssocID="{B143B8E8-C067-4A39-8643-FDDBB4EB38A9}" presName="parTransFour" presStyleCnt="0"/>
      <dgm:spPr/>
    </dgm:pt>
    <dgm:pt modelId="{A09F78A5-3667-4EA0-B400-36C5F2817F46}" type="pres">
      <dgm:prSet presAssocID="{B143B8E8-C067-4A39-8643-FDDBB4EB38A9}" presName="horzFour" presStyleCnt="0"/>
      <dgm:spPr/>
    </dgm:pt>
    <dgm:pt modelId="{9549FDB3-D020-4A94-844B-2AB1A79DCDD8}" type="pres">
      <dgm:prSet presAssocID="{6AE174D7-EC81-424D-8231-04FA4F9B847B}" presName="vertFour" presStyleCnt="0">
        <dgm:presLayoutVars>
          <dgm:chPref val="3"/>
        </dgm:presLayoutVars>
      </dgm:prSet>
      <dgm:spPr/>
    </dgm:pt>
    <dgm:pt modelId="{DB5D0A3C-CCCF-432C-AE90-B93CBE24448E}" type="pres">
      <dgm:prSet presAssocID="{6AE174D7-EC81-424D-8231-04FA4F9B847B}" presName="txFour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564764-687A-40FB-B295-B35762A9779A}" type="pres">
      <dgm:prSet presAssocID="{6AE174D7-EC81-424D-8231-04FA4F9B847B}" presName="parTransFour" presStyleCnt="0"/>
      <dgm:spPr/>
    </dgm:pt>
    <dgm:pt modelId="{0691983E-18C3-4BA7-A620-88533A465FD9}" type="pres">
      <dgm:prSet presAssocID="{6AE174D7-EC81-424D-8231-04FA4F9B847B}" presName="horzFour" presStyleCnt="0"/>
      <dgm:spPr/>
    </dgm:pt>
    <dgm:pt modelId="{DA3D896E-C522-4C14-A28C-50E87DB47D95}" type="pres">
      <dgm:prSet presAssocID="{BFD5B50D-1CEC-44A0-9A93-028C0944D5B6}" presName="vertFour" presStyleCnt="0">
        <dgm:presLayoutVars>
          <dgm:chPref val="3"/>
        </dgm:presLayoutVars>
      </dgm:prSet>
      <dgm:spPr/>
    </dgm:pt>
    <dgm:pt modelId="{802B05BA-B86F-4EA2-9922-1091C11AB8D3}" type="pres">
      <dgm:prSet presAssocID="{BFD5B50D-1CEC-44A0-9A93-028C0944D5B6}" presName="txFour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A517C0-ED53-4860-BC14-D52D43518386}" type="pres">
      <dgm:prSet presAssocID="{BFD5B50D-1CEC-44A0-9A93-028C0944D5B6}" presName="parTransFour" presStyleCnt="0"/>
      <dgm:spPr/>
    </dgm:pt>
    <dgm:pt modelId="{451BF1CC-3493-4ADB-9AD4-55F7B59F0AF8}" type="pres">
      <dgm:prSet presAssocID="{BFD5B50D-1CEC-44A0-9A93-028C0944D5B6}" presName="horzFour" presStyleCnt="0"/>
      <dgm:spPr/>
    </dgm:pt>
    <dgm:pt modelId="{63632726-F2B7-40B7-8FCF-4AF48574A508}" type="pres">
      <dgm:prSet presAssocID="{3950E611-922B-43A2-857C-B15B951E7E56}" presName="vertFour" presStyleCnt="0">
        <dgm:presLayoutVars>
          <dgm:chPref val="3"/>
        </dgm:presLayoutVars>
      </dgm:prSet>
      <dgm:spPr/>
    </dgm:pt>
    <dgm:pt modelId="{37E58AB2-4041-4C02-A885-369D5CC41336}" type="pres">
      <dgm:prSet presAssocID="{3950E611-922B-43A2-857C-B15B951E7E56}" presName="txFour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B27C29-E2B2-45A5-A72A-5E37DBF6EF61}" type="pres">
      <dgm:prSet presAssocID="{3950E611-922B-43A2-857C-B15B951E7E56}" presName="parTransFour" presStyleCnt="0"/>
      <dgm:spPr/>
    </dgm:pt>
    <dgm:pt modelId="{6CBAA28A-8F57-4E87-A338-312DDB80A0B8}" type="pres">
      <dgm:prSet presAssocID="{3950E611-922B-43A2-857C-B15B951E7E56}" presName="horzFour" presStyleCnt="0"/>
      <dgm:spPr/>
    </dgm:pt>
    <dgm:pt modelId="{662AECE4-7550-4F6E-89C7-D2BD50526A38}" type="pres">
      <dgm:prSet presAssocID="{11B70BCC-2939-439E-A4E2-187129512FBD}" presName="vertFour" presStyleCnt="0">
        <dgm:presLayoutVars>
          <dgm:chPref val="3"/>
        </dgm:presLayoutVars>
      </dgm:prSet>
      <dgm:spPr/>
    </dgm:pt>
    <dgm:pt modelId="{E8E7FB0A-43A9-4175-A9C8-C29D9317BA57}" type="pres">
      <dgm:prSet presAssocID="{11B70BCC-2939-439E-A4E2-187129512FBD}" presName="txFour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CADD6F-C4F6-463C-990B-E29FB807BFD5}" type="pres">
      <dgm:prSet presAssocID="{11B70BCC-2939-439E-A4E2-187129512FBD}" presName="horzFour" presStyleCnt="0"/>
      <dgm:spPr/>
    </dgm:pt>
  </dgm:ptLst>
  <dgm:cxnLst>
    <dgm:cxn modelId="{45729CD5-7B6F-4BCA-8914-04D9570300EF}" srcId="{D0F5396B-2521-401B-9D5C-04A2CE9A0EB6}" destId="{86AB19DB-D539-4321-BA71-F91A18DDD1CE}" srcOrd="0" destOrd="0" parTransId="{F7256323-3874-4A61-B1B7-6AD15EFD3A00}" sibTransId="{6FC209AB-3E38-4E26-A831-49B1BA9361F6}"/>
    <dgm:cxn modelId="{DBA1AA10-A53E-404E-B49C-798FE779D45D}" type="presOf" srcId="{B143B8E8-C067-4A39-8643-FDDBB4EB38A9}" destId="{C32417F2-83F9-45D1-9700-AE986B1C2ED1}" srcOrd="0" destOrd="0" presId="urn:microsoft.com/office/officeart/2005/8/layout/hierarchy4"/>
    <dgm:cxn modelId="{66CD11C2-A20D-4CB2-A567-79DBBEB6876E}" srcId="{6AE174D7-EC81-424D-8231-04FA4F9B847B}" destId="{BFD5B50D-1CEC-44A0-9A93-028C0944D5B6}" srcOrd="0" destOrd="0" parTransId="{C4F3E364-14DE-428F-8E62-E0DCBF727166}" sibTransId="{31C9EE5D-4139-465D-8583-62838FEECD91}"/>
    <dgm:cxn modelId="{442180F0-64ED-48E0-8F0E-10554EB736F0}" srcId="{E60294CE-7DDA-4D72-8D22-C53E0E19C3E8}" destId="{D0F5396B-2521-401B-9D5C-04A2CE9A0EB6}" srcOrd="0" destOrd="0" parTransId="{8E288043-42C5-48C2-858F-B409AE971500}" sibTransId="{D14D0052-14D9-470F-96AC-FF399D2C74EC}"/>
    <dgm:cxn modelId="{0D1806B5-2BDA-4DA3-9D6C-D74D03A2CAD3}" type="presOf" srcId="{3950E611-922B-43A2-857C-B15B951E7E56}" destId="{37E58AB2-4041-4C02-A885-369D5CC41336}" srcOrd="0" destOrd="0" presId="urn:microsoft.com/office/officeart/2005/8/layout/hierarchy4"/>
    <dgm:cxn modelId="{06243113-AB0F-4E1F-A218-36A2A73F7F9D}" type="presOf" srcId="{6AE174D7-EC81-424D-8231-04FA4F9B847B}" destId="{DB5D0A3C-CCCF-432C-AE90-B93CBE24448E}" srcOrd="0" destOrd="0" presId="urn:microsoft.com/office/officeart/2005/8/layout/hierarchy4"/>
    <dgm:cxn modelId="{93C9C995-4709-4B0A-93DC-132B0315B7BD}" srcId="{BFD5B50D-1CEC-44A0-9A93-028C0944D5B6}" destId="{3950E611-922B-43A2-857C-B15B951E7E56}" srcOrd="0" destOrd="0" parTransId="{ACEA7144-53CE-42EA-8EAD-C7744D8D4684}" sibTransId="{FA35F872-5B8D-469A-A489-1C910088AADD}"/>
    <dgm:cxn modelId="{8F6402B8-5441-4A29-AAC0-FE6B5F20022B}" srcId="{FA7DBF60-5F9B-4630-A241-F8199E5005EC}" destId="{B143B8E8-C067-4A39-8643-FDDBB4EB38A9}" srcOrd="0" destOrd="0" parTransId="{090C0329-3C46-4B79-BFF1-08ADFD162F52}" sibTransId="{8A88CAFC-A2AD-48C4-A835-3914CC9B486E}"/>
    <dgm:cxn modelId="{6C85C792-507F-4578-A9F7-4F72140FA3DF}" type="presOf" srcId="{86AB19DB-D539-4321-BA71-F91A18DDD1CE}" destId="{1955F833-758F-414B-8214-98ED702D616F}" srcOrd="0" destOrd="0" presId="urn:microsoft.com/office/officeart/2005/8/layout/hierarchy4"/>
    <dgm:cxn modelId="{84D2ED8A-69BE-42AE-8FF7-699685129B6D}" type="presOf" srcId="{D0F5396B-2521-401B-9D5C-04A2CE9A0EB6}" destId="{427B06BA-7E4F-41B9-AFEF-A1311C956137}" srcOrd="0" destOrd="0" presId="urn:microsoft.com/office/officeart/2005/8/layout/hierarchy4"/>
    <dgm:cxn modelId="{0F537D6A-6661-4F3C-B903-36C4B57DA4E6}" type="presOf" srcId="{E60294CE-7DDA-4D72-8D22-C53E0E19C3E8}" destId="{179AB76F-ECAC-4A2D-8B9A-1F37A83EC5A7}" srcOrd="0" destOrd="0" presId="urn:microsoft.com/office/officeart/2005/8/layout/hierarchy4"/>
    <dgm:cxn modelId="{5AA07C9A-1188-47E3-A975-B628339ACB8E}" type="presOf" srcId="{FA7DBF60-5F9B-4630-A241-F8199E5005EC}" destId="{02FEF378-EEF7-4862-A564-3E6731AEE6F6}" srcOrd="0" destOrd="0" presId="urn:microsoft.com/office/officeart/2005/8/layout/hierarchy4"/>
    <dgm:cxn modelId="{CAFD6C08-A3A3-4D54-A809-1C6888267773}" type="presOf" srcId="{BFD5B50D-1CEC-44A0-9A93-028C0944D5B6}" destId="{802B05BA-B86F-4EA2-9922-1091C11AB8D3}" srcOrd="0" destOrd="0" presId="urn:microsoft.com/office/officeart/2005/8/layout/hierarchy4"/>
    <dgm:cxn modelId="{001AEC21-9FEC-4FE3-BE95-C0CC72636E2E}" type="presOf" srcId="{11B70BCC-2939-439E-A4E2-187129512FBD}" destId="{E8E7FB0A-43A9-4175-A9C8-C29D9317BA57}" srcOrd="0" destOrd="0" presId="urn:microsoft.com/office/officeart/2005/8/layout/hierarchy4"/>
    <dgm:cxn modelId="{4AD52D65-ED90-4778-909D-A67A57DF0C17}" srcId="{B143B8E8-C067-4A39-8643-FDDBB4EB38A9}" destId="{6AE174D7-EC81-424D-8231-04FA4F9B847B}" srcOrd="0" destOrd="0" parTransId="{C7422C1B-7248-4025-83FF-F9A0ED4F4758}" sibTransId="{6BD157A4-A224-4139-A218-F6E6215B5D4F}"/>
    <dgm:cxn modelId="{286E8CB1-BEF0-49CF-8DBB-68AEBDA05700}" srcId="{86AB19DB-D539-4321-BA71-F91A18DDD1CE}" destId="{FA7DBF60-5F9B-4630-A241-F8199E5005EC}" srcOrd="0" destOrd="0" parTransId="{8F0B4423-9318-4313-A6E2-77464D270E1C}" sibTransId="{BFBA4DD2-672B-4207-B452-1F2BF10A5133}"/>
    <dgm:cxn modelId="{7E707D95-E55B-4C4B-B33B-F0C3D6B9B696}" srcId="{3950E611-922B-43A2-857C-B15B951E7E56}" destId="{11B70BCC-2939-439E-A4E2-187129512FBD}" srcOrd="0" destOrd="0" parTransId="{0CCADBAA-6A0F-4F28-B569-E081A3534C3D}" sibTransId="{D84838D2-4DC3-48BF-8BDD-D0C88D70E867}"/>
    <dgm:cxn modelId="{86B4D275-384E-40B4-ACE7-C5B87AADFD1C}" type="presParOf" srcId="{179AB76F-ECAC-4A2D-8B9A-1F37A83EC5A7}" destId="{E5687F2C-25B5-44BD-86A3-114A1A1BE596}" srcOrd="0" destOrd="0" presId="urn:microsoft.com/office/officeart/2005/8/layout/hierarchy4"/>
    <dgm:cxn modelId="{D3E77E0E-9E7D-4A23-B7DF-AA33B9A34730}" type="presParOf" srcId="{E5687F2C-25B5-44BD-86A3-114A1A1BE596}" destId="{427B06BA-7E4F-41B9-AFEF-A1311C956137}" srcOrd="0" destOrd="0" presId="urn:microsoft.com/office/officeart/2005/8/layout/hierarchy4"/>
    <dgm:cxn modelId="{37D83A93-9009-4907-87F9-59C5EB70CFB9}" type="presParOf" srcId="{E5687F2C-25B5-44BD-86A3-114A1A1BE596}" destId="{BCDE2C5A-6341-4EEA-8B63-5E01DB6A4009}" srcOrd="1" destOrd="0" presId="urn:microsoft.com/office/officeart/2005/8/layout/hierarchy4"/>
    <dgm:cxn modelId="{78BC31F9-AC86-4545-8679-0DF663D8E6AC}" type="presParOf" srcId="{E5687F2C-25B5-44BD-86A3-114A1A1BE596}" destId="{D8E60751-1AFC-4B40-9353-3B18F05C60BD}" srcOrd="2" destOrd="0" presId="urn:microsoft.com/office/officeart/2005/8/layout/hierarchy4"/>
    <dgm:cxn modelId="{A7C9A793-1B6A-47A5-9970-ED59EC0F0A46}" type="presParOf" srcId="{D8E60751-1AFC-4B40-9353-3B18F05C60BD}" destId="{8941F2A7-B02D-43E4-980A-D6735AEF3F84}" srcOrd="0" destOrd="0" presId="urn:microsoft.com/office/officeart/2005/8/layout/hierarchy4"/>
    <dgm:cxn modelId="{449A2A79-F0AD-48C5-BCA1-2E8C7FB66BC7}" type="presParOf" srcId="{8941F2A7-B02D-43E4-980A-D6735AEF3F84}" destId="{1955F833-758F-414B-8214-98ED702D616F}" srcOrd="0" destOrd="0" presId="urn:microsoft.com/office/officeart/2005/8/layout/hierarchy4"/>
    <dgm:cxn modelId="{3762A715-82B1-4922-99B6-9BACEE37B392}" type="presParOf" srcId="{8941F2A7-B02D-43E4-980A-D6735AEF3F84}" destId="{83AFB8BB-F009-4DEF-B99B-93DD6945506C}" srcOrd="1" destOrd="0" presId="urn:microsoft.com/office/officeart/2005/8/layout/hierarchy4"/>
    <dgm:cxn modelId="{6C03F229-A89D-4C91-896A-C16AE73E125E}" type="presParOf" srcId="{8941F2A7-B02D-43E4-980A-D6735AEF3F84}" destId="{64235CB6-E86A-4771-89C1-2D3279A68252}" srcOrd="2" destOrd="0" presId="urn:microsoft.com/office/officeart/2005/8/layout/hierarchy4"/>
    <dgm:cxn modelId="{FB557195-E243-445E-A3B1-BF247C983AC9}" type="presParOf" srcId="{64235CB6-E86A-4771-89C1-2D3279A68252}" destId="{3B09D55F-4F32-4214-B44B-0D4D078903DB}" srcOrd="0" destOrd="0" presId="urn:microsoft.com/office/officeart/2005/8/layout/hierarchy4"/>
    <dgm:cxn modelId="{EAF50F2F-3592-48E4-B9AB-CBEC6135B450}" type="presParOf" srcId="{3B09D55F-4F32-4214-B44B-0D4D078903DB}" destId="{02FEF378-EEF7-4862-A564-3E6731AEE6F6}" srcOrd="0" destOrd="0" presId="urn:microsoft.com/office/officeart/2005/8/layout/hierarchy4"/>
    <dgm:cxn modelId="{8462CBCF-9866-4AA4-858D-51D54DBAEF8C}" type="presParOf" srcId="{3B09D55F-4F32-4214-B44B-0D4D078903DB}" destId="{BE070FB1-0F02-47B8-BDA0-EB7FDB7E3356}" srcOrd="1" destOrd="0" presId="urn:microsoft.com/office/officeart/2005/8/layout/hierarchy4"/>
    <dgm:cxn modelId="{7EF33918-B084-426B-97F0-23C69D1D9A6B}" type="presParOf" srcId="{3B09D55F-4F32-4214-B44B-0D4D078903DB}" destId="{0E43BBC3-3E80-4A09-9E2D-DC89641DAE7D}" srcOrd="2" destOrd="0" presId="urn:microsoft.com/office/officeart/2005/8/layout/hierarchy4"/>
    <dgm:cxn modelId="{43E4444B-8E62-47BE-9372-0DC6ADCB3F2B}" type="presParOf" srcId="{0E43BBC3-3E80-4A09-9E2D-DC89641DAE7D}" destId="{F369E48A-653D-4B57-A310-A547B78E46F1}" srcOrd="0" destOrd="0" presId="urn:microsoft.com/office/officeart/2005/8/layout/hierarchy4"/>
    <dgm:cxn modelId="{FA930F92-4B29-4402-8E50-BEEE9C36DBAE}" type="presParOf" srcId="{F369E48A-653D-4B57-A310-A547B78E46F1}" destId="{C32417F2-83F9-45D1-9700-AE986B1C2ED1}" srcOrd="0" destOrd="0" presId="urn:microsoft.com/office/officeart/2005/8/layout/hierarchy4"/>
    <dgm:cxn modelId="{99A0BB1C-88BC-44F4-A128-742C5F421D7C}" type="presParOf" srcId="{F369E48A-653D-4B57-A310-A547B78E46F1}" destId="{0219B0A5-6A6A-44EC-BCD5-7338202B5FF1}" srcOrd="1" destOrd="0" presId="urn:microsoft.com/office/officeart/2005/8/layout/hierarchy4"/>
    <dgm:cxn modelId="{D57BCC9E-3E10-42A1-8E18-E1E41D78BA15}" type="presParOf" srcId="{F369E48A-653D-4B57-A310-A547B78E46F1}" destId="{A09F78A5-3667-4EA0-B400-36C5F2817F46}" srcOrd="2" destOrd="0" presId="urn:microsoft.com/office/officeart/2005/8/layout/hierarchy4"/>
    <dgm:cxn modelId="{7697F098-4C3B-4400-A994-58AEA17BA75B}" type="presParOf" srcId="{A09F78A5-3667-4EA0-B400-36C5F2817F46}" destId="{9549FDB3-D020-4A94-844B-2AB1A79DCDD8}" srcOrd="0" destOrd="0" presId="urn:microsoft.com/office/officeart/2005/8/layout/hierarchy4"/>
    <dgm:cxn modelId="{95481C79-4C7D-4B60-8DAE-7AC85CCA3094}" type="presParOf" srcId="{9549FDB3-D020-4A94-844B-2AB1A79DCDD8}" destId="{DB5D0A3C-CCCF-432C-AE90-B93CBE24448E}" srcOrd="0" destOrd="0" presId="urn:microsoft.com/office/officeart/2005/8/layout/hierarchy4"/>
    <dgm:cxn modelId="{937367D0-53F2-48FA-9EA7-1AB37E482161}" type="presParOf" srcId="{9549FDB3-D020-4A94-844B-2AB1A79DCDD8}" destId="{E0564764-687A-40FB-B295-B35762A9779A}" srcOrd="1" destOrd="0" presId="urn:microsoft.com/office/officeart/2005/8/layout/hierarchy4"/>
    <dgm:cxn modelId="{F596BDE4-12A7-4C19-9CE2-9380B1C70132}" type="presParOf" srcId="{9549FDB3-D020-4A94-844B-2AB1A79DCDD8}" destId="{0691983E-18C3-4BA7-A620-88533A465FD9}" srcOrd="2" destOrd="0" presId="urn:microsoft.com/office/officeart/2005/8/layout/hierarchy4"/>
    <dgm:cxn modelId="{DBF33CCC-A277-4555-BBBC-ABA958E63C55}" type="presParOf" srcId="{0691983E-18C3-4BA7-A620-88533A465FD9}" destId="{DA3D896E-C522-4C14-A28C-50E87DB47D95}" srcOrd="0" destOrd="0" presId="urn:microsoft.com/office/officeart/2005/8/layout/hierarchy4"/>
    <dgm:cxn modelId="{F17B03D1-47CA-4E98-B23A-423C724D6C73}" type="presParOf" srcId="{DA3D896E-C522-4C14-A28C-50E87DB47D95}" destId="{802B05BA-B86F-4EA2-9922-1091C11AB8D3}" srcOrd="0" destOrd="0" presId="urn:microsoft.com/office/officeart/2005/8/layout/hierarchy4"/>
    <dgm:cxn modelId="{D7CCED9E-9A26-4789-9A88-6C0973D3A419}" type="presParOf" srcId="{DA3D896E-C522-4C14-A28C-50E87DB47D95}" destId="{0DA517C0-ED53-4860-BC14-D52D43518386}" srcOrd="1" destOrd="0" presId="urn:microsoft.com/office/officeart/2005/8/layout/hierarchy4"/>
    <dgm:cxn modelId="{A1B2DBEF-6EB0-441F-85B8-1DE4EFF0F79F}" type="presParOf" srcId="{DA3D896E-C522-4C14-A28C-50E87DB47D95}" destId="{451BF1CC-3493-4ADB-9AD4-55F7B59F0AF8}" srcOrd="2" destOrd="0" presId="urn:microsoft.com/office/officeart/2005/8/layout/hierarchy4"/>
    <dgm:cxn modelId="{39048D0A-CD19-409C-B7DA-47DB43EE7A38}" type="presParOf" srcId="{451BF1CC-3493-4ADB-9AD4-55F7B59F0AF8}" destId="{63632726-F2B7-40B7-8FCF-4AF48574A508}" srcOrd="0" destOrd="0" presId="urn:microsoft.com/office/officeart/2005/8/layout/hierarchy4"/>
    <dgm:cxn modelId="{3E4154B8-D060-4DAA-B0ED-FB69E6EE7DE4}" type="presParOf" srcId="{63632726-F2B7-40B7-8FCF-4AF48574A508}" destId="{37E58AB2-4041-4C02-A885-369D5CC41336}" srcOrd="0" destOrd="0" presId="urn:microsoft.com/office/officeart/2005/8/layout/hierarchy4"/>
    <dgm:cxn modelId="{EF69F703-B02D-46F2-B620-B2F5D9BFAE86}" type="presParOf" srcId="{63632726-F2B7-40B7-8FCF-4AF48574A508}" destId="{04B27C29-E2B2-45A5-A72A-5E37DBF6EF61}" srcOrd="1" destOrd="0" presId="urn:microsoft.com/office/officeart/2005/8/layout/hierarchy4"/>
    <dgm:cxn modelId="{1A815CDB-9B65-454F-8B51-BB2C372BF9B8}" type="presParOf" srcId="{63632726-F2B7-40B7-8FCF-4AF48574A508}" destId="{6CBAA28A-8F57-4E87-A338-312DDB80A0B8}" srcOrd="2" destOrd="0" presId="urn:microsoft.com/office/officeart/2005/8/layout/hierarchy4"/>
    <dgm:cxn modelId="{C01FAA09-06E2-4F60-B387-8A599583273C}" type="presParOf" srcId="{6CBAA28A-8F57-4E87-A338-312DDB80A0B8}" destId="{662AECE4-7550-4F6E-89C7-D2BD50526A38}" srcOrd="0" destOrd="0" presId="urn:microsoft.com/office/officeart/2005/8/layout/hierarchy4"/>
    <dgm:cxn modelId="{5CD2D2E9-DAA6-4544-8308-7720A1C2B3B6}" type="presParOf" srcId="{662AECE4-7550-4F6E-89C7-D2BD50526A38}" destId="{E8E7FB0A-43A9-4175-A9C8-C29D9317BA57}" srcOrd="0" destOrd="0" presId="urn:microsoft.com/office/officeart/2005/8/layout/hierarchy4"/>
    <dgm:cxn modelId="{565CDF65-AFB3-42CF-9269-9E35FFA5686E}" type="presParOf" srcId="{662AECE4-7550-4F6E-89C7-D2BD50526A38}" destId="{52CADD6F-C4F6-463C-990B-E29FB807BFD5}" srcOrd="1" destOrd="0" presId="urn:microsoft.com/office/officeart/2005/8/layout/hierarchy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0294CE-7DDA-4D72-8D22-C53E0E19C3E8}" type="doc">
      <dgm:prSet loTypeId="urn:microsoft.com/office/officeart/2005/8/layout/hierarchy4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F5396B-2521-401B-9D5C-04A2CE9A0EB6}">
      <dgm:prSet phldrT="[Text]"/>
      <dgm:spPr>
        <a:solidFill>
          <a:srgbClr val="002060"/>
        </a:solidFill>
      </dgm:spPr>
      <dgm:t>
        <a:bodyPr/>
        <a:lstStyle/>
        <a:p>
          <a:r>
            <a:rPr lang="en-US" smtClean="0"/>
            <a:t>Relevant</a:t>
          </a:r>
          <a:endParaRPr lang="en-US" dirty="0"/>
        </a:p>
      </dgm:t>
    </dgm:pt>
    <dgm:pt modelId="{D14D0052-14D9-470F-96AC-FF399D2C74EC}" type="sibTrans" cxnId="{442180F0-64ED-48E0-8F0E-10554EB736F0}">
      <dgm:prSet/>
      <dgm:spPr/>
      <dgm:t>
        <a:bodyPr/>
        <a:lstStyle/>
        <a:p>
          <a:endParaRPr lang="en-US"/>
        </a:p>
      </dgm:t>
    </dgm:pt>
    <dgm:pt modelId="{8E288043-42C5-48C2-858F-B409AE971500}" type="parTrans" cxnId="{442180F0-64ED-48E0-8F0E-10554EB736F0}">
      <dgm:prSet/>
      <dgm:spPr/>
      <dgm:t>
        <a:bodyPr/>
        <a:lstStyle/>
        <a:p>
          <a:endParaRPr lang="en-US"/>
        </a:p>
      </dgm:t>
    </dgm:pt>
    <dgm:pt modelId="{FA7DBF60-5F9B-4630-A241-F8199E5005EC}">
      <dgm:prSet phldrT="[Text]"/>
      <dgm:spPr>
        <a:solidFill>
          <a:srgbClr val="CC0000"/>
        </a:solidFill>
      </dgm:spPr>
      <dgm:t>
        <a:bodyPr/>
        <a:lstStyle/>
        <a:p>
          <a:r>
            <a:rPr lang="en-US" smtClean="0"/>
            <a:t>Non relevant</a:t>
          </a:r>
          <a:endParaRPr lang="en-US" dirty="0"/>
        </a:p>
      </dgm:t>
    </dgm:pt>
    <dgm:pt modelId="{8F0B4423-9318-4313-A6E2-77464D270E1C}" type="parTrans" cxnId="{286E8CB1-BEF0-49CF-8DBB-68AEBDA05700}">
      <dgm:prSet/>
      <dgm:spPr/>
      <dgm:t>
        <a:bodyPr/>
        <a:lstStyle/>
        <a:p>
          <a:endParaRPr lang="en-US"/>
        </a:p>
      </dgm:t>
    </dgm:pt>
    <dgm:pt modelId="{BFBA4DD2-672B-4207-B452-1F2BF10A5133}" type="sibTrans" cxnId="{286E8CB1-BEF0-49CF-8DBB-68AEBDA05700}">
      <dgm:prSet/>
      <dgm:spPr/>
      <dgm:t>
        <a:bodyPr/>
        <a:lstStyle/>
        <a:p>
          <a:endParaRPr lang="en-US"/>
        </a:p>
      </dgm:t>
    </dgm:pt>
    <dgm:pt modelId="{179AB76F-ECAC-4A2D-8B9A-1F37A83EC5A7}" type="pres">
      <dgm:prSet presAssocID="{E60294CE-7DDA-4D72-8D22-C53E0E19C3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687F2C-25B5-44BD-86A3-114A1A1BE596}" type="pres">
      <dgm:prSet presAssocID="{D0F5396B-2521-401B-9D5C-04A2CE9A0EB6}" presName="vertOne" presStyleCnt="0"/>
      <dgm:spPr/>
    </dgm:pt>
    <dgm:pt modelId="{427B06BA-7E4F-41B9-AFEF-A1311C956137}" type="pres">
      <dgm:prSet presAssocID="{D0F5396B-2521-401B-9D5C-04A2CE9A0EB6}" presName="txOne" presStyleLbl="node0" presStyleIdx="0" presStyleCnt="1" custLinFactY="-89712" custLinFactNeighborX="2264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E2C5A-6341-4EEA-8B63-5E01DB6A4009}" type="pres">
      <dgm:prSet presAssocID="{D0F5396B-2521-401B-9D5C-04A2CE9A0EB6}" presName="parTransOne" presStyleCnt="0"/>
      <dgm:spPr/>
    </dgm:pt>
    <dgm:pt modelId="{D8E60751-1AFC-4B40-9353-3B18F05C60BD}" type="pres">
      <dgm:prSet presAssocID="{D0F5396B-2521-401B-9D5C-04A2CE9A0EB6}" presName="horzOne" presStyleCnt="0"/>
      <dgm:spPr/>
    </dgm:pt>
    <dgm:pt modelId="{F2F438F4-DB2A-457F-8754-D35DA8BECDA4}" type="pres">
      <dgm:prSet presAssocID="{FA7DBF60-5F9B-4630-A241-F8199E5005EC}" presName="vertTwo" presStyleCnt="0"/>
      <dgm:spPr/>
    </dgm:pt>
    <dgm:pt modelId="{5DC39E61-A2DD-46EA-A44E-85D3BDFA3936}" type="pres">
      <dgm:prSet presAssocID="{FA7DBF60-5F9B-4630-A241-F8199E5005E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E6A73A-E563-4602-8AFB-9A10DE344C74}" type="pres">
      <dgm:prSet presAssocID="{FA7DBF60-5F9B-4630-A241-F8199E5005EC}" presName="horzTwo" presStyleCnt="0"/>
      <dgm:spPr/>
    </dgm:pt>
  </dgm:ptLst>
  <dgm:cxnLst>
    <dgm:cxn modelId="{EF0F81B5-84BB-47C7-BC30-060C7B03E255}" type="presOf" srcId="{FA7DBF60-5F9B-4630-A241-F8199E5005EC}" destId="{5DC39E61-A2DD-46EA-A44E-85D3BDFA3936}" srcOrd="0" destOrd="0" presId="urn:microsoft.com/office/officeart/2005/8/layout/hierarchy4"/>
    <dgm:cxn modelId="{E22BA997-74DD-46DF-B69F-93B20A7718BB}" type="presOf" srcId="{E60294CE-7DDA-4D72-8D22-C53E0E19C3E8}" destId="{179AB76F-ECAC-4A2D-8B9A-1F37A83EC5A7}" srcOrd="0" destOrd="0" presId="urn:microsoft.com/office/officeart/2005/8/layout/hierarchy4"/>
    <dgm:cxn modelId="{442180F0-64ED-48E0-8F0E-10554EB736F0}" srcId="{E60294CE-7DDA-4D72-8D22-C53E0E19C3E8}" destId="{D0F5396B-2521-401B-9D5C-04A2CE9A0EB6}" srcOrd="0" destOrd="0" parTransId="{8E288043-42C5-48C2-858F-B409AE971500}" sibTransId="{D14D0052-14D9-470F-96AC-FF399D2C74EC}"/>
    <dgm:cxn modelId="{5FA3C515-48B2-4216-903D-3F0EF4E663CE}" type="presOf" srcId="{D0F5396B-2521-401B-9D5C-04A2CE9A0EB6}" destId="{427B06BA-7E4F-41B9-AFEF-A1311C956137}" srcOrd="0" destOrd="0" presId="urn:microsoft.com/office/officeart/2005/8/layout/hierarchy4"/>
    <dgm:cxn modelId="{286E8CB1-BEF0-49CF-8DBB-68AEBDA05700}" srcId="{D0F5396B-2521-401B-9D5C-04A2CE9A0EB6}" destId="{FA7DBF60-5F9B-4630-A241-F8199E5005EC}" srcOrd="0" destOrd="0" parTransId="{8F0B4423-9318-4313-A6E2-77464D270E1C}" sibTransId="{BFBA4DD2-672B-4207-B452-1F2BF10A5133}"/>
    <dgm:cxn modelId="{EBFF8778-A1E8-41C1-A9E0-01B3B4C5CC53}" type="presParOf" srcId="{179AB76F-ECAC-4A2D-8B9A-1F37A83EC5A7}" destId="{E5687F2C-25B5-44BD-86A3-114A1A1BE596}" srcOrd="0" destOrd="0" presId="urn:microsoft.com/office/officeart/2005/8/layout/hierarchy4"/>
    <dgm:cxn modelId="{37CC2DAB-5CF0-4EDD-858D-B069008C3E12}" type="presParOf" srcId="{E5687F2C-25B5-44BD-86A3-114A1A1BE596}" destId="{427B06BA-7E4F-41B9-AFEF-A1311C956137}" srcOrd="0" destOrd="0" presId="urn:microsoft.com/office/officeart/2005/8/layout/hierarchy4"/>
    <dgm:cxn modelId="{858FB93A-1413-4CDB-A96C-EE083E39DB1D}" type="presParOf" srcId="{E5687F2C-25B5-44BD-86A3-114A1A1BE596}" destId="{BCDE2C5A-6341-4EEA-8B63-5E01DB6A4009}" srcOrd="1" destOrd="0" presId="urn:microsoft.com/office/officeart/2005/8/layout/hierarchy4"/>
    <dgm:cxn modelId="{94E4A7A5-D8E1-416D-9539-4E9F8666009E}" type="presParOf" srcId="{E5687F2C-25B5-44BD-86A3-114A1A1BE596}" destId="{D8E60751-1AFC-4B40-9353-3B18F05C60BD}" srcOrd="2" destOrd="0" presId="urn:microsoft.com/office/officeart/2005/8/layout/hierarchy4"/>
    <dgm:cxn modelId="{FAA89F1E-6F34-4119-BA4A-D0BAD15725FB}" type="presParOf" srcId="{D8E60751-1AFC-4B40-9353-3B18F05C60BD}" destId="{F2F438F4-DB2A-457F-8754-D35DA8BECDA4}" srcOrd="0" destOrd="0" presId="urn:microsoft.com/office/officeart/2005/8/layout/hierarchy4"/>
    <dgm:cxn modelId="{C881F3AB-5689-4E77-BD6A-4C97E18AD8A5}" type="presParOf" srcId="{F2F438F4-DB2A-457F-8754-D35DA8BECDA4}" destId="{5DC39E61-A2DD-46EA-A44E-85D3BDFA3936}" srcOrd="0" destOrd="0" presId="urn:microsoft.com/office/officeart/2005/8/layout/hierarchy4"/>
    <dgm:cxn modelId="{69EEB4C3-973F-45C8-A5A6-F5AEF5037BA3}" type="presParOf" srcId="{F2F438F4-DB2A-457F-8754-D35DA8BECDA4}" destId="{B6E6A73A-E563-4602-8AFB-9A10DE344C74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4" Type="http://schemas.openxmlformats.org/officeDocument/2006/relationships/image" Target="../media/image10.wmf"/><Relationship Id="rId10" Type="http://schemas.openxmlformats.org/officeDocument/2006/relationships/image" Target="../media/image16.wmf"/><Relationship Id="rId5" Type="http://schemas.openxmlformats.org/officeDocument/2006/relationships/image" Target="../media/image11.wmf"/><Relationship Id="rId7" Type="http://schemas.openxmlformats.org/officeDocument/2006/relationships/image" Target="../media/image13.wmf"/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9" Type="http://schemas.openxmlformats.org/officeDocument/2006/relationships/image" Target="../media/image15.wmf"/><Relationship Id="rId3" Type="http://schemas.openxmlformats.org/officeDocument/2006/relationships/image" Target="../media/image9.wmf"/><Relationship Id="rId6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4" Type="http://schemas.openxmlformats.org/officeDocument/2006/relationships/image" Target="../media/image20.wmf"/><Relationship Id="rId10" Type="http://schemas.openxmlformats.org/officeDocument/2006/relationships/image" Target="../media/image16.wmf"/><Relationship Id="rId5" Type="http://schemas.openxmlformats.org/officeDocument/2006/relationships/image" Target="../media/image21.wmf"/><Relationship Id="rId7" Type="http://schemas.openxmlformats.org/officeDocument/2006/relationships/image" Target="../media/image67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9" Type="http://schemas.openxmlformats.org/officeDocument/2006/relationships/image" Target="../media/image15.wmf"/><Relationship Id="rId3" Type="http://schemas.openxmlformats.org/officeDocument/2006/relationships/image" Target="../media/image19.wmf"/><Relationship Id="rId6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4" Type="http://schemas.openxmlformats.org/officeDocument/2006/relationships/image" Target="../media/image20.wmf"/><Relationship Id="rId10" Type="http://schemas.openxmlformats.org/officeDocument/2006/relationships/image" Target="../media/image16.wmf"/><Relationship Id="rId5" Type="http://schemas.openxmlformats.org/officeDocument/2006/relationships/image" Target="../media/image21.wmf"/><Relationship Id="rId7" Type="http://schemas.openxmlformats.org/officeDocument/2006/relationships/image" Target="../media/image23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9" Type="http://schemas.openxmlformats.org/officeDocument/2006/relationships/image" Target="../media/image15.wmf"/><Relationship Id="rId3" Type="http://schemas.openxmlformats.org/officeDocument/2006/relationships/image" Target="../media/image19.wmf"/><Relationship Id="rId6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0.66432</cdr:x>
      <cdr:y>0.08174</cdr:y>
    </cdr:from>
    <cdr:to>
      <cdr:x>0.75352</cdr:x>
      <cdr:y>0.15217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67082" y="403538"/>
          <a:ext cx="734096" cy="347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Recall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0.65728</cdr:x>
      <cdr:y>0.59215</cdr:y>
    </cdr:from>
    <cdr:to>
      <cdr:x>0.77074</cdr:x>
      <cdr:y>0.66258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409127" y="2923504"/>
          <a:ext cx="933718" cy="347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/>
          </a:lvl1pPr>
          <a:lvl2pPr marL="457200" indent="0">
            <a:defRPr sz="1100"/>
          </a:lvl2pPr>
          <a:lvl3pPr marL="914400" indent="0">
            <a:defRPr sz="1100"/>
          </a:lvl3pPr>
          <a:lvl4pPr marL="1371600" indent="0">
            <a:defRPr sz="1100"/>
          </a:lvl4pPr>
          <a:lvl5pPr marL="1828800" indent="0">
            <a:defRPr sz="1100"/>
          </a:lvl5pPr>
          <a:lvl6pPr marL="2286000" indent="0">
            <a:defRPr sz="1100"/>
          </a:lvl6pPr>
          <a:lvl7pPr marL="2743200" indent="0">
            <a:defRPr sz="1100"/>
          </a:lvl7pPr>
          <a:lvl8pPr marL="3200400" indent="0">
            <a:defRPr sz="1100"/>
          </a:lvl8pPr>
          <a:lvl9pPr marL="3657600" indent="0">
            <a:defRPr sz="1100"/>
          </a:lvl9pPr>
        </a:lstStyle>
        <a:p xmlns:a="http://schemas.openxmlformats.org/drawingml/2006/main">
          <a:r>
            <a:rPr lang="en-US" sz="1400" dirty="0" smtClean="0"/>
            <a:t>Precision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9F452-CE5F-1F4F-87E2-CCC5DF882FA0}" type="datetimeFigureOut">
              <a:rPr lang="en-US" smtClean="0"/>
              <a:pPr/>
              <a:t>6/15/09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F1293-84D3-574E-BF16-2D8E36F258AB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1200" kern="1200">
        <a:solidFill>
          <a:srgbClr val="000000"/>
        </a:solidFill>
        <a:latin typeface="Times New Roman" pitchFamily="18" charset="0"/>
        <a:ea typeface="ＭＳ Ｐゴシック" pitchFamily="-65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1200" kern="1200">
        <a:solidFill>
          <a:srgbClr val="000000"/>
        </a:solidFill>
        <a:latin typeface="Times New Roman" pitchFamily="18" charset="0"/>
        <a:ea typeface="ＭＳ Ｐゴシック" pitchFamily="-65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1200" kern="1200">
        <a:solidFill>
          <a:srgbClr val="000000"/>
        </a:solidFill>
        <a:latin typeface="Times New Roman" pitchFamily="18" charset="0"/>
        <a:ea typeface="ＭＳ Ｐゴシック" pitchFamily="-65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1200" kern="1200">
        <a:solidFill>
          <a:srgbClr val="000000"/>
        </a:solidFill>
        <a:latin typeface="Times New Roman" pitchFamily="18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tablita</a:t>
            </a:r>
            <a:r>
              <a:rPr lang="en-US" baseline="0" dirty="0" smtClean="0"/>
              <a:t> de los </a:t>
            </a:r>
            <a:r>
              <a:rPr lang="en-US" baseline="0" dirty="0" err="1" smtClean="0"/>
              <a:t>booleans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ill Sans MT" pitchFamily="-65" charset="-18"/>
              </a:rPr>
              <a:t>Extended Boolean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Query is a Boolean combination of weighted terms</a:t>
            </a:r>
          </a:p>
          <a:p>
            <a:r>
              <a:rPr lang="en-US" dirty="0" smtClean="0">
                <a:latin typeface="Gill Sans MT" pitchFamily="-65" charset="-18"/>
              </a:rPr>
              <a:t>Hybrid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Some terms have weights, others must or must not appear in document</a:t>
            </a:r>
          </a:p>
          <a:p>
            <a:r>
              <a:rPr lang="en-US" dirty="0" smtClean="0">
                <a:latin typeface="Gill Sans MT" pitchFamily="-65" charset="-18"/>
              </a:rPr>
              <a:t>Context specific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Query specifies a section of the document where terms should appear</a:t>
            </a:r>
          </a:p>
          <a:p>
            <a:endParaRPr lang="es-ES_tradn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y 3 </a:t>
            </a:r>
            <a:r>
              <a:rPr lang="en-US" dirty="0" err="1" smtClean="0"/>
              <a:t>relevantes</a:t>
            </a:r>
            <a:r>
              <a:rPr lang="en-US" dirty="0" smtClean="0"/>
              <a:t> (</a:t>
            </a:r>
            <a:r>
              <a:rPr lang="en-US" dirty="0" err="1" smtClean="0"/>
              <a:t>azul</a:t>
            </a:r>
            <a:r>
              <a:rPr lang="en-US" dirty="0" smtClean="0"/>
              <a:t>),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otros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rojos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pintarlos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ponerlos</a:t>
            </a:r>
            <a:r>
              <a:rPr lang="en-US" baseline="0" dirty="0" smtClean="0"/>
              <a:t> en el shape de los </a:t>
            </a:r>
            <a:r>
              <a:rPr lang="en-US" baseline="0" dirty="0" err="1" smtClean="0"/>
              <a:t>otros</a:t>
            </a:r>
            <a:r>
              <a:rPr lang="en-US" baseline="0" dirty="0" smtClean="0"/>
              <a:t>)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= q el anterior, </a:t>
            </a:r>
            <a:r>
              <a:rPr lang="en-US" dirty="0" err="1" smtClean="0"/>
              <a:t>arreglar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formulas, </a:t>
            </a:r>
            <a:r>
              <a:rPr lang="en-US" dirty="0" err="1" smtClean="0"/>
              <a:t>ponerlas</a:t>
            </a:r>
            <a:r>
              <a:rPr lang="en-US" dirty="0" smtClean="0"/>
              <a:t> </a:t>
            </a:r>
            <a:r>
              <a:rPr lang="en-US" dirty="0" err="1" smtClean="0"/>
              <a:t>exactamente</a:t>
            </a:r>
            <a:r>
              <a:rPr lang="en-US" dirty="0" smtClean="0"/>
              <a:t> = q 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tabla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Poner</a:t>
            </a:r>
            <a:r>
              <a:rPr lang="en-US" baseline="0" dirty="0" smtClean="0"/>
              <a:t> query = q en </a:t>
            </a:r>
            <a:r>
              <a:rPr lang="en-US" baseline="0" dirty="0" err="1" smtClean="0"/>
              <a:t>tabla</a:t>
            </a:r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3000"/>
              </a:lnSpc>
              <a:spcBef>
                <a:spcPct val="0"/>
              </a:spcBef>
              <a:buSzPct val="45000"/>
              <a:buFont typeface="Wingdings" pitchFamily="-65" charset="2"/>
              <a:buNone/>
            </a:pPr>
            <a:endParaRPr lang="en-US" sz="1800">
              <a:solidFill>
                <a:schemeClr val="tx1"/>
              </a:solidFill>
              <a:latin typeface="Arial" pitchFamily="-65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Poner</a:t>
            </a:r>
            <a:r>
              <a:rPr lang="en-US" baseline="0" dirty="0" smtClean="0"/>
              <a:t> query = q en </a:t>
            </a:r>
            <a:r>
              <a:rPr lang="en-US" baseline="0" dirty="0" err="1" smtClean="0"/>
              <a:t>tabla</a:t>
            </a:r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Poner</a:t>
            </a:r>
            <a:r>
              <a:rPr lang="en-US" baseline="0" dirty="0" smtClean="0"/>
              <a:t> query = q en </a:t>
            </a:r>
            <a:r>
              <a:rPr lang="en-US" baseline="0" dirty="0" err="1" smtClean="0"/>
              <a:t>tabla</a:t>
            </a:r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Poner</a:t>
            </a:r>
            <a:r>
              <a:rPr lang="en-US" baseline="0" dirty="0" smtClean="0"/>
              <a:t> query = q en </a:t>
            </a:r>
            <a:r>
              <a:rPr lang="en-US" baseline="0" dirty="0" err="1" smtClean="0"/>
              <a:t>tabla</a:t>
            </a:r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Poner</a:t>
            </a:r>
            <a:r>
              <a:rPr lang="en-US" baseline="0" dirty="0" smtClean="0"/>
              <a:t> query = q en </a:t>
            </a:r>
            <a:r>
              <a:rPr lang="en-US" baseline="0" dirty="0" err="1" smtClean="0"/>
              <a:t>tabla</a:t>
            </a:r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Poner</a:t>
            </a:r>
            <a:r>
              <a:rPr lang="en-US" baseline="0" dirty="0" smtClean="0"/>
              <a:t> query = q en </a:t>
            </a:r>
            <a:r>
              <a:rPr lang="en-US" baseline="0" dirty="0" err="1" smtClean="0"/>
              <a:t>tabla</a:t>
            </a:r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Poner</a:t>
            </a:r>
            <a:r>
              <a:rPr lang="en-US" baseline="0" dirty="0" smtClean="0"/>
              <a:t> query = q en </a:t>
            </a:r>
            <a:r>
              <a:rPr lang="en-US" baseline="0" dirty="0" err="1" smtClean="0"/>
              <a:t>tabla</a:t>
            </a:r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pPr>
              <a:lnSpc>
                <a:spcPct val="93000"/>
              </a:lnSpc>
              <a:spcBef>
                <a:spcPct val="0"/>
              </a:spcBef>
              <a:buSzPct val="45000"/>
              <a:buFont typeface="Wingdings" pitchFamily="-65" charset="2"/>
              <a:buNone/>
            </a:pPr>
            <a:endParaRPr lang="en-US" sz="1800">
              <a:solidFill>
                <a:schemeClr val="tx1"/>
              </a:solidFill>
              <a:latin typeface="Arial" pitchFamily="-65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Poner</a:t>
            </a:r>
            <a:r>
              <a:rPr lang="en-US" baseline="0" dirty="0" smtClean="0"/>
              <a:t> query = q en </a:t>
            </a:r>
            <a:r>
              <a:rPr lang="en-US" baseline="0" dirty="0" err="1" smtClean="0"/>
              <a:t>tabla</a:t>
            </a:r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Poner</a:t>
            </a:r>
            <a:r>
              <a:rPr lang="en-US" baseline="0" dirty="0" smtClean="0"/>
              <a:t> query = q en </a:t>
            </a:r>
            <a:r>
              <a:rPr lang="en-US" baseline="0" dirty="0" err="1" smtClean="0"/>
              <a:t>tabla</a:t>
            </a:r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Poner</a:t>
            </a:r>
            <a:r>
              <a:rPr lang="en-US" baseline="0" dirty="0" smtClean="0"/>
              <a:t> query = q en </a:t>
            </a:r>
            <a:r>
              <a:rPr lang="en-US" baseline="0" dirty="0" err="1" smtClean="0"/>
              <a:t>tabla</a:t>
            </a:r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= q el anterior, </a:t>
            </a:r>
            <a:r>
              <a:rPr lang="en-US" dirty="0" err="1" smtClean="0"/>
              <a:t>arreglar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formulas, </a:t>
            </a:r>
            <a:r>
              <a:rPr lang="en-US" dirty="0" err="1" smtClean="0"/>
              <a:t>ponerlas</a:t>
            </a:r>
            <a:r>
              <a:rPr lang="en-US" dirty="0" smtClean="0"/>
              <a:t> </a:t>
            </a:r>
            <a:r>
              <a:rPr lang="en-US" dirty="0" err="1" smtClean="0"/>
              <a:t>exactamente</a:t>
            </a:r>
            <a:r>
              <a:rPr lang="en-US" dirty="0" smtClean="0"/>
              <a:t> = q 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tabla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ill Sans MT" pitchFamily="-65" charset="-18"/>
              </a:rPr>
              <a:t>Extended Boolean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Query is a Boolean combination of weighted terms</a:t>
            </a:r>
          </a:p>
          <a:p>
            <a:r>
              <a:rPr lang="en-US" dirty="0" smtClean="0">
                <a:latin typeface="Gill Sans MT" pitchFamily="-65" charset="-18"/>
              </a:rPr>
              <a:t>Hybrid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Some terms have weights, others must or must not appear in document</a:t>
            </a:r>
          </a:p>
          <a:p>
            <a:r>
              <a:rPr lang="en-US" dirty="0" smtClean="0">
                <a:latin typeface="Gill Sans MT" pitchFamily="-65" charset="-18"/>
              </a:rPr>
              <a:t>Context specific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Query specifies a section of the document where terms should appear</a:t>
            </a:r>
          </a:p>
          <a:p>
            <a:endParaRPr lang="es-ES_trad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Pag</a:t>
            </a:r>
            <a:r>
              <a:rPr lang="en-US" dirty="0" smtClean="0"/>
              <a:t> 354, </a:t>
            </a:r>
            <a:r>
              <a:rPr lang="en-US" dirty="0" err="1" smtClean="0"/>
              <a:t>poner</a:t>
            </a:r>
            <a:r>
              <a:rPr lang="en-US" baseline="0" dirty="0" smtClean="0"/>
              <a:t> q </a:t>
            </a:r>
            <a:r>
              <a:rPr lang="en-US" baseline="0" dirty="0" err="1" smtClean="0"/>
              <a:t>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inmaterial</a:t>
            </a:r>
            <a:endParaRPr lang="en-US" baseline="0" dirty="0" smtClean="0"/>
          </a:p>
          <a:p>
            <a:r>
              <a:rPr lang="en-US" baseline="0" dirty="0" err="1" smtClean="0"/>
              <a:t>Poner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rojos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ill Sans MT" pitchFamily="-65" charset="-18"/>
              </a:rPr>
              <a:t>Extended Boolean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Query is a Boolean combination of weighted terms</a:t>
            </a:r>
          </a:p>
          <a:p>
            <a:r>
              <a:rPr lang="en-US" dirty="0" smtClean="0">
                <a:latin typeface="Gill Sans MT" pitchFamily="-65" charset="-18"/>
              </a:rPr>
              <a:t>Hybrid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Some terms have weights, others must or must not appear in document</a:t>
            </a:r>
          </a:p>
          <a:p>
            <a:r>
              <a:rPr lang="en-US" dirty="0" smtClean="0">
                <a:latin typeface="Gill Sans MT" pitchFamily="-65" charset="-18"/>
              </a:rPr>
              <a:t>Context specific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Query specifies a section of the document where terms should appear</a:t>
            </a:r>
          </a:p>
          <a:p>
            <a:endParaRPr lang="es-ES_trad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hangingPunct="1"/>
            <a:endParaRPr lang="en-US">
              <a:solidFill>
                <a:srgbClr val="FFFFFF"/>
              </a:solidFill>
              <a:latin typeface="Aria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35100" y="6330950"/>
            <a:ext cx="72517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1">
              <a:defRPr sz="800" b="1">
                <a:solidFill>
                  <a:schemeClr val="tx2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defRPr sz="1400">
                <a:solidFill>
                  <a:schemeClr val="tx2"/>
                </a:solidFill>
              </a:defRPr>
            </a:lvl1pPr>
          </a:lstStyle>
          <a:p>
            <a:fld id="{6895CEE2-7B1B-8B40-92B3-8826572E18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hangingPunct="1"/>
            <a:endParaRPr lang="en-US">
              <a:solidFill>
                <a:srgbClr val="FFFFFF"/>
              </a:solidFill>
              <a:latin typeface="Arial" pitchFamily="-65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hangingPunct="1"/>
            <a:endParaRPr lang="en-US">
              <a:solidFill>
                <a:srgbClr val="FFFFFF"/>
              </a:solidFill>
              <a:latin typeface="Aria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9700" y="6330950"/>
            <a:ext cx="72517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1">
              <a:defRPr sz="800" b="1">
                <a:solidFill>
                  <a:schemeClr val="tx2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defRPr sz="1400">
                <a:solidFill>
                  <a:schemeClr val="tx2"/>
                </a:solidFill>
              </a:defRPr>
            </a:lvl1pPr>
          </a:lstStyle>
          <a:p>
            <a:fld id="{4E351091-9D83-A947-905B-548F45B43A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hangingPunct="1">
              <a:buFont typeface="Wingdings" pitchFamily="-109" charset="2"/>
              <a:buNone/>
              <a:defRPr/>
            </a:pPr>
            <a:endParaRPr lang="en-US">
              <a:solidFill>
                <a:srgbClr val="FFFFFF"/>
              </a:solidFill>
              <a:latin typeface="Gill Sans MT" pitchFamily="-109" charset="-1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560388"/>
            <a:ext cx="8151813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Bookman Old Style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-65" charset="2"/>
        <a:buChar char=""/>
        <a:defRPr sz="26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-65" charset="2"/>
        <a:buChar char=""/>
        <a:defRPr sz="2300" kern="1200">
          <a:solidFill>
            <a:schemeClr val="tx2"/>
          </a:solidFill>
          <a:latin typeface="Gill Sans MT" pitchFamily="34" charset="0"/>
          <a:ea typeface="ＭＳ Ｐゴシック" pitchFamily="-65" charset="-128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-65" charset="2"/>
        <a:buChar char=""/>
        <a:defRPr sz="2000" kern="1200">
          <a:solidFill>
            <a:schemeClr val="tx1"/>
          </a:solidFill>
          <a:latin typeface="Gill Sans MT" pitchFamily="34" charset="0"/>
          <a:ea typeface="ＭＳ Ｐゴシック" pitchFamily="-65" charset="-128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-65" charset="2"/>
        <a:buChar char=""/>
        <a:defRPr kern="1200">
          <a:solidFill>
            <a:schemeClr val="tx1"/>
          </a:solidFill>
          <a:latin typeface="Gill Sans MT" pitchFamily="34" charset="0"/>
          <a:ea typeface="ＭＳ Ｐゴシック" pitchFamily="-65" charset="-128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-65" charset="2"/>
        <a:buChar char=""/>
        <a:defRPr sz="1600" kern="1200">
          <a:solidFill>
            <a:schemeClr val="tx1"/>
          </a:solidFill>
          <a:latin typeface="Gill Sans MT" pitchFamily="34" charset="0"/>
          <a:ea typeface="ＭＳ Ｐゴシック" pitchFamily="-65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5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Relationship Id="rId5" Type="http://schemas.openxmlformats.org/officeDocument/2006/relationships/oleObject" Target="../embeddings/Microsoft_Equation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10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7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9" Type="http://schemas.openxmlformats.org/officeDocument/2006/relationships/diagramQuickStyle" Target="../diagrams/quickStyle5.xml"/><Relationship Id="rId3" Type="http://schemas.openxmlformats.org/officeDocument/2006/relationships/diagramData" Target="../diagrams/data4.xml"/><Relationship Id="rId6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7" Type="http://schemas.openxmlformats.org/officeDocument/2006/relationships/diagramLayout" Target="../diagrams/layout7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6.xml"/><Relationship Id="rId9" Type="http://schemas.openxmlformats.org/officeDocument/2006/relationships/diagramColors" Target="../diagrams/colors7.xml"/><Relationship Id="rId3" Type="http://schemas.openxmlformats.org/officeDocument/2006/relationships/diagramLayout" Target="../diagrams/layout6.xml"/><Relationship Id="rId6" Type="http://schemas.openxmlformats.org/officeDocument/2006/relationships/diagramData" Target="../diagrams/data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7" Type="http://schemas.openxmlformats.org/officeDocument/2006/relationships/diagramLayout" Target="../diagrams/layout9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8.xml"/><Relationship Id="rId9" Type="http://schemas.openxmlformats.org/officeDocument/2006/relationships/diagramColors" Target="../diagrams/colors9.xml"/><Relationship Id="rId3" Type="http://schemas.openxmlformats.org/officeDocument/2006/relationships/diagramLayout" Target="../diagrams/layout8.xml"/><Relationship Id="rId6" Type="http://schemas.openxmlformats.org/officeDocument/2006/relationships/diagramData" Target="../diagrams/data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8.bin"/><Relationship Id="rId4" Type="http://schemas.openxmlformats.org/officeDocument/2006/relationships/oleObject" Target="../embeddings/Microsoft_Equation4.bin"/><Relationship Id="rId10" Type="http://schemas.openxmlformats.org/officeDocument/2006/relationships/oleObject" Target="../embeddings/Microsoft_Equation10.bin"/><Relationship Id="rId5" Type="http://schemas.openxmlformats.org/officeDocument/2006/relationships/oleObject" Target="../embeddings/Microsoft_Equation5.bin"/><Relationship Id="rId7" Type="http://schemas.openxmlformats.org/officeDocument/2006/relationships/oleObject" Target="../embeddings/Microsoft_Equation7.bin"/><Relationship Id="rId11" Type="http://schemas.openxmlformats.org/officeDocument/2006/relationships/oleObject" Target="../embeddings/Microsoft_Equation11.bin"/><Relationship Id="rId12" Type="http://schemas.openxmlformats.org/officeDocument/2006/relationships/oleObject" Target="../embeddings/Microsoft_Equation1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9" Type="http://schemas.openxmlformats.org/officeDocument/2006/relationships/oleObject" Target="../embeddings/Microsoft_Equation9.bin"/><Relationship Id="rId3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8.bin"/><Relationship Id="rId4" Type="http://schemas.openxmlformats.org/officeDocument/2006/relationships/oleObject" Target="../embeddings/Microsoft_Equation14.bin"/><Relationship Id="rId10" Type="http://schemas.openxmlformats.org/officeDocument/2006/relationships/oleObject" Target="../embeddings/Microsoft_Equation20.bin"/><Relationship Id="rId5" Type="http://schemas.openxmlformats.org/officeDocument/2006/relationships/oleObject" Target="../embeddings/Microsoft_Equation15.bin"/><Relationship Id="rId7" Type="http://schemas.openxmlformats.org/officeDocument/2006/relationships/oleObject" Target="../embeddings/Microsoft_Equation17.bin"/><Relationship Id="rId11" Type="http://schemas.openxmlformats.org/officeDocument/2006/relationships/oleObject" Target="../embeddings/Microsoft_Equation21.bin"/><Relationship Id="rId12" Type="http://schemas.openxmlformats.org/officeDocument/2006/relationships/oleObject" Target="../embeddings/Microsoft_Equation2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9" Type="http://schemas.openxmlformats.org/officeDocument/2006/relationships/oleObject" Target="../embeddings/Microsoft_Equation19.bin"/><Relationship Id="rId3" Type="http://schemas.openxmlformats.org/officeDocument/2006/relationships/oleObject" Target="../embeddings/Microsoft_Equation13.bin"/><Relationship Id="rId6" Type="http://schemas.openxmlformats.org/officeDocument/2006/relationships/oleObject" Target="../embeddings/Microsoft_Equation1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0.xml"/><Relationship Id="rId3" Type="http://schemas.openxmlformats.org/officeDocument/2006/relationships/diagramLayout" Target="../diagrams/layout10.xml"/><Relationship Id="rId5" Type="http://schemas.openxmlformats.org/officeDocument/2006/relationships/diagramColors" Target="../diagrams/colors10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1.xml"/><Relationship Id="rId3" Type="http://schemas.openxmlformats.org/officeDocument/2006/relationships/diagramLayout" Target="../diagrams/layout11.xml"/><Relationship Id="rId5" Type="http://schemas.openxmlformats.org/officeDocument/2006/relationships/diagramColors" Target="../diagrams/colors1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7" Type="http://schemas.openxmlformats.org/officeDocument/2006/relationships/diagramLayout" Target="../diagrams/layout13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2.xml"/><Relationship Id="rId9" Type="http://schemas.openxmlformats.org/officeDocument/2006/relationships/diagramColors" Target="../diagrams/colors13.xml"/><Relationship Id="rId3" Type="http://schemas.openxmlformats.org/officeDocument/2006/relationships/diagramLayout" Target="../diagrams/layout12.xml"/><Relationship Id="rId6" Type="http://schemas.openxmlformats.org/officeDocument/2006/relationships/diagramData" Target="../diagrams/data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4" Type="http://schemas.openxmlformats.org/officeDocument/2006/relationships/diagramColors" Target="../diagrams/colors16.xml"/><Relationship Id="rId20" Type="http://schemas.openxmlformats.org/officeDocument/2006/relationships/diagramLayout" Target="../diagrams/layout18.xml"/><Relationship Id="rId4" Type="http://schemas.openxmlformats.org/officeDocument/2006/relationships/diagramLayout" Target="../diagrams/layout14.xml"/><Relationship Id="rId21" Type="http://schemas.openxmlformats.org/officeDocument/2006/relationships/diagramQuickStyle" Target="../diagrams/quickStyle18.xml"/><Relationship Id="rId22" Type="http://schemas.openxmlformats.org/officeDocument/2006/relationships/diagramColors" Target="../diagrams/colors18.xml"/><Relationship Id="rId7" Type="http://schemas.openxmlformats.org/officeDocument/2006/relationships/diagramData" Target="../diagrams/data15.xml"/><Relationship Id="rId11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16" Type="http://schemas.openxmlformats.org/officeDocument/2006/relationships/diagramLayout" Target="../diagrams/layout17.xml"/><Relationship Id="rId8" Type="http://schemas.openxmlformats.org/officeDocument/2006/relationships/diagramLayout" Target="../diagrams/layout15.xml"/><Relationship Id="rId13" Type="http://schemas.openxmlformats.org/officeDocument/2006/relationships/diagramQuickStyle" Target="../diagrams/quickStyle16.xml"/><Relationship Id="rId10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5" Type="http://schemas.openxmlformats.org/officeDocument/2006/relationships/diagramData" Target="../diagrams/data17.xml"/><Relationship Id="rId12" Type="http://schemas.openxmlformats.org/officeDocument/2006/relationships/diagramLayout" Target="../diagrams/layout16.xml"/><Relationship Id="rId17" Type="http://schemas.openxmlformats.org/officeDocument/2006/relationships/diagramQuickStyle" Target="../diagrams/quickStyle17.xml"/><Relationship Id="rId19" Type="http://schemas.openxmlformats.org/officeDocument/2006/relationships/diagramData" Target="../diagrams/data18.xml"/><Relationship Id="rId2" Type="http://schemas.openxmlformats.org/officeDocument/2006/relationships/notesSlide" Target="../notesSlides/notesSlide14.xml"/><Relationship Id="rId9" Type="http://schemas.openxmlformats.org/officeDocument/2006/relationships/diagramQuickStyle" Target="../diagrams/quickStyle15.xml"/><Relationship Id="rId3" Type="http://schemas.openxmlformats.org/officeDocument/2006/relationships/diagramData" Target="../diagrams/data14.xml"/><Relationship Id="rId18" Type="http://schemas.openxmlformats.org/officeDocument/2006/relationships/diagramColors" Target="../diagrams/colors17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9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9.xml"/><Relationship Id="rId3" Type="http://schemas.openxmlformats.org/officeDocument/2006/relationships/diagramLayout" Target="../diagrams/layout19.xml"/><Relationship Id="rId5" Type="http://schemas.openxmlformats.org/officeDocument/2006/relationships/diagramColors" Target="../diagrams/colors19.xml"/></Relationships>
</file>

<file path=ppt/slides/_rels/slide47.xml.rels><?xml version="1.0" encoding="UTF-8" standalone="yes"?>
<Relationships xmlns="http://schemas.openxmlformats.org/package/2006/relationships"><Relationship Id="rId14" Type="http://schemas.openxmlformats.org/officeDocument/2006/relationships/diagramColors" Target="../diagrams/colors22.xml"/><Relationship Id="rId4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1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0.xml"/><Relationship Id="rId16" Type="http://schemas.openxmlformats.org/officeDocument/2006/relationships/diagramLayout" Target="../diagrams/layout23.xml"/><Relationship Id="rId8" Type="http://schemas.openxmlformats.org/officeDocument/2006/relationships/diagramLayout" Target="../diagrams/layout21.xml"/><Relationship Id="rId13" Type="http://schemas.openxmlformats.org/officeDocument/2006/relationships/diagramQuickStyle" Target="../diagrams/quickStyle22.xml"/><Relationship Id="rId10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5" Type="http://schemas.openxmlformats.org/officeDocument/2006/relationships/diagramData" Target="../diagrams/data23.xml"/><Relationship Id="rId12" Type="http://schemas.openxmlformats.org/officeDocument/2006/relationships/diagramLayout" Target="../diagrams/layout22.xml"/><Relationship Id="rId17" Type="http://schemas.openxmlformats.org/officeDocument/2006/relationships/diagramQuickStyle" Target="../diagrams/quickStyle23.xml"/><Relationship Id="rId2" Type="http://schemas.openxmlformats.org/officeDocument/2006/relationships/notesSlide" Target="../notesSlides/notesSlide15.xml"/><Relationship Id="rId9" Type="http://schemas.openxmlformats.org/officeDocument/2006/relationships/diagramQuickStyle" Target="../diagrams/quickStyle21.xml"/><Relationship Id="rId3" Type="http://schemas.openxmlformats.org/officeDocument/2006/relationships/diagramData" Target="../diagrams/data20.xml"/><Relationship Id="rId18" Type="http://schemas.openxmlformats.org/officeDocument/2006/relationships/diagramColors" Target="../diagrams/colors23.xml"/></Relationships>
</file>

<file path=ppt/slides/_rels/slide48.xml.rels><?xml version="1.0" encoding="UTF-8" standalone="yes"?>
<Relationships xmlns="http://schemas.openxmlformats.org/package/2006/relationships"><Relationship Id="rId14" Type="http://schemas.openxmlformats.org/officeDocument/2006/relationships/diagramColors" Target="../diagrams/colors26.xml"/><Relationship Id="rId4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11" Type="http://schemas.openxmlformats.org/officeDocument/2006/relationships/diagramData" Target="../diagrams/data2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4.xml"/><Relationship Id="rId8" Type="http://schemas.openxmlformats.org/officeDocument/2006/relationships/diagramLayout" Target="../diagrams/layout25.xml"/><Relationship Id="rId13" Type="http://schemas.openxmlformats.org/officeDocument/2006/relationships/diagramQuickStyle" Target="../diagrams/quickStyle26.xml"/><Relationship Id="rId10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2" Type="http://schemas.openxmlformats.org/officeDocument/2006/relationships/diagramLayout" Target="../diagrams/layout26.xml"/><Relationship Id="rId2" Type="http://schemas.openxmlformats.org/officeDocument/2006/relationships/notesSlide" Target="../notesSlides/notesSlide16.xml"/><Relationship Id="rId9" Type="http://schemas.openxmlformats.org/officeDocument/2006/relationships/diagramQuickStyle" Target="../diagrams/quickStyle25.xml"/><Relationship Id="rId3" Type="http://schemas.openxmlformats.org/officeDocument/2006/relationships/diagramData" Target="../diagrams/data24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diagramData" Target="../diagrams/data27.xml"/><Relationship Id="rId7" Type="http://schemas.openxmlformats.org/officeDocument/2006/relationships/diagramColors" Target="../diagrams/colors27.xml"/><Relationship Id="rId11" Type="http://schemas.openxmlformats.org/officeDocument/2006/relationships/diagramColors" Target="../diagrams/colors28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27.xml"/><Relationship Id="rId8" Type="http://schemas.openxmlformats.org/officeDocument/2006/relationships/diagramData" Target="../diagrams/data28.xml"/><Relationship Id="rId13" Type="http://schemas.openxmlformats.org/officeDocument/2006/relationships/oleObject" Target="../embeddings/Microsoft_Equation24.bin"/><Relationship Id="rId10" Type="http://schemas.openxmlformats.org/officeDocument/2006/relationships/diagramQuickStyle" Target="../diagrams/quickStyle28.xml"/><Relationship Id="rId5" Type="http://schemas.openxmlformats.org/officeDocument/2006/relationships/diagramLayout" Target="../diagrams/layout27.xml"/><Relationship Id="rId12" Type="http://schemas.openxmlformats.org/officeDocument/2006/relationships/oleObject" Target="../embeddings/Microsoft_Equation23.bin"/><Relationship Id="rId2" Type="http://schemas.openxmlformats.org/officeDocument/2006/relationships/slideLayout" Target="../slideLayouts/slideLayout1.xml"/><Relationship Id="rId9" Type="http://schemas.openxmlformats.org/officeDocument/2006/relationships/diagramLayout" Target="../diagrams/layout28.xml"/><Relationship Id="rId3" Type="http://schemas.openxmlformats.org/officeDocument/2006/relationships/notesSlide" Target="../notesSlides/notesSlide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diagramData" Target="../diagrams/data29.xml"/><Relationship Id="rId7" Type="http://schemas.openxmlformats.org/officeDocument/2006/relationships/diagramColors" Target="../diagrams/colors29.xml"/><Relationship Id="rId11" Type="http://schemas.openxmlformats.org/officeDocument/2006/relationships/diagramColors" Target="../diagrams/colors30.xml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29.xml"/><Relationship Id="rId8" Type="http://schemas.openxmlformats.org/officeDocument/2006/relationships/diagramData" Target="../diagrams/data30.xml"/><Relationship Id="rId13" Type="http://schemas.openxmlformats.org/officeDocument/2006/relationships/oleObject" Target="../embeddings/Microsoft_Equation26.bin"/><Relationship Id="rId10" Type="http://schemas.openxmlformats.org/officeDocument/2006/relationships/diagramQuickStyle" Target="../diagrams/quickStyle30.xml"/><Relationship Id="rId5" Type="http://schemas.openxmlformats.org/officeDocument/2006/relationships/diagramLayout" Target="../diagrams/layout29.xml"/><Relationship Id="rId12" Type="http://schemas.openxmlformats.org/officeDocument/2006/relationships/oleObject" Target="../embeddings/Microsoft_Equation25.bin"/><Relationship Id="rId2" Type="http://schemas.openxmlformats.org/officeDocument/2006/relationships/slideLayout" Target="../slideLayouts/slideLayout1.xml"/><Relationship Id="rId9" Type="http://schemas.openxmlformats.org/officeDocument/2006/relationships/diagramLayout" Target="../diagrams/layout30.xml"/><Relationship Id="rId3" Type="http://schemas.openxmlformats.org/officeDocument/2006/relationships/notesSlide" Target="../notesSlides/notesSlide18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diagramData" Target="../diagrams/data31.xml"/><Relationship Id="rId7" Type="http://schemas.openxmlformats.org/officeDocument/2006/relationships/diagramColors" Target="../diagrams/colors31.xml"/><Relationship Id="rId11" Type="http://schemas.openxmlformats.org/officeDocument/2006/relationships/diagramColors" Target="../diagrams/colors32.xml"/><Relationship Id="rId1" Type="http://schemas.openxmlformats.org/officeDocument/2006/relationships/vmlDrawing" Target="../drawings/vmlDrawing6.vml"/><Relationship Id="rId6" Type="http://schemas.openxmlformats.org/officeDocument/2006/relationships/diagramQuickStyle" Target="../diagrams/quickStyle31.xml"/><Relationship Id="rId8" Type="http://schemas.openxmlformats.org/officeDocument/2006/relationships/diagramData" Target="../diagrams/data32.xml"/><Relationship Id="rId13" Type="http://schemas.openxmlformats.org/officeDocument/2006/relationships/oleObject" Target="../embeddings/Microsoft_Equation28.bin"/><Relationship Id="rId10" Type="http://schemas.openxmlformats.org/officeDocument/2006/relationships/diagramQuickStyle" Target="../diagrams/quickStyle32.xml"/><Relationship Id="rId5" Type="http://schemas.openxmlformats.org/officeDocument/2006/relationships/diagramLayout" Target="../diagrams/layout31.xml"/><Relationship Id="rId12" Type="http://schemas.openxmlformats.org/officeDocument/2006/relationships/oleObject" Target="../embeddings/Microsoft_Equation27.bin"/><Relationship Id="rId2" Type="http://schemas.openxmlformats.org/officeDocument/2006/relationships/slideLayout" Target="../slideLayouts/slideLayout1.xml"/><Relationship Id="rId9" Type="http://schemas.openxmlformats.org/officeDocument/2006/relationships/diagramLayout" Target="../diagrams/layout32.xml"/><Relationship Id="rId3" Type="http://schemas.openxmlformats.org/officeDocument/2006/relationships/notesSlide" Target="../notesSlides/notesSlide19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diagramData" Target="../diagrams/data33.xml"/><Relationship Id="rId7" Type="http://schemas.openxmlformats.org/officeDocument/2006/relationships/diagramColors" Target="../diagrams/colors33.xml"/><Relationship Id="rId11" Type="http://schemas.openxmlformats.org/officeDocument/2006/relationships/diagramColors" Target="../diagrams/colors34.xml"/><Relationship Id="rId1" Type="http://schemas.openxmlformats.org/officeDocument/2006/relationships/vmlDrawing" Target="../drawings/vmlDrawing7.vml"/><Relationship Id="rId6" Type="http://schemas.openxmlformats.org/officeDocument/2006/relationships/diagramQuickStyle" Target="../diagrams/quickStyle33.xml"/><Relationship Id="rId8" Type="http://schemas.openxmlformats.org/officeDocument/2006/relationships/diagramData" Target="../diagrams/data34.xml"/><Relationship Id="rId13" Type="http://schemas.openxmlformats.org/officeDocument/2006/relationships/oleObject" Target="../embeddings/Microsoft_Equation30.bin"/><Relationship Id="rId10" Type="http://schemas.openxmlformats.org/officeDocument/2006/relationships/diagramQuickStyle" Target="../diagrams/quickStyle34.xml"/><Relationship Id="rId5" Type="http://schemas.openxmlformats.org/officeDocument/2006/relationships/diagramLayout" Target="../diagrams/layout33.xml"/><Relationship Id="rId12" Type="http://schemas.openxmlformats.org/officeDocument/2006/relationships/oleObject" Target="../embeddings/Microsoft_Equation29.bin"/><Relationship Id="rId2" Type="http://schemas.openxmlformats.org/officeDocument/2006/relationships/slideLayout" Target="../slideLayouts/slideLayout1.xml"/><Relationship Id="rId9" Type="http://schemas.openxmlformats.org/officeDocument/2006/relationships/diagramLayout" Target="../diagrams/layout34.xml"/><Relationship Id="rId3" Type="http://schemas.openxmlformats.org/officeDocument/2006/relationships/notesSlide" Target="../notesSlides/notesSlide20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diagramData" Target="../diagrams/data35.xml"/><Relationship Id="rId7" Type="http://schemas.openxmlformats.org/officeDocument/2006/relationships/diagramColors" Target="../diagrams/colors35.xml"/><Relationship Id="rId11" Type="http://schemas.openxmlformats.org/officeDocument/2006/relationships/diagramColors" Target="../diagrams/colors36.xml"/><Relationship Id="rId1" Type="http://schemas.openxmlformats.org/officeDocument/2006/relationships/vmlDrawing" Target="../drawings/vmlDrawing8.vml"/><Relationship Id="rId6" Type="http://schemas.openxmlformats.org/officeDocument/2006/relationships/diagramQuickStyle" Target="../diagrams/quickStyle35.xml"/><Relationship Id="rId8" Type="http://schemas.openxmlformats.org/officeDocument/2006/relationships/diagramData" Target="../diagrams/data36.xml"/><Relationship Id="rId13" Type="http://schemas.openxmlformats.org/officeDocument/2006/relationships/oleObject" Target="../embeddings/Microsoft_Equation32.bin"/><Relationship Id="rId10" Type="http://schemas.openxmlformats.org/officeDocument/2006/relationships/diagramQuickStyle" Target="../diagrams/quickStyle36.xml"/><Relationship Id="rId5" Type="http://schemas.openxmlformats.org/officeDocument/2006/relationships/diagramLayout" Target="../diagrams/layout35.xml"/><Relationship Id="rId12" Type="http://schemas.openxmlformats.org/officeDocument/2006/relationships/oleObject" Target="../embeddings/Microsoft_Equation31.bin"/><Relationship Id="rId2" Type="http://schemas.openxmlformats.org/officeDocument/2006/relationships/slideLayout" Target="../slideLayouts/slideLayout1.xml"/><Relationship Id="rId9" Type="http://schemas.openxmlformats.org/officeDocument/2006/relationships/diagramLayout" Target="../diagrams/layout36.xml"/><Relationship Id="rId3" Type="http://schemas.openxmlformats.org/officeDocument/2006/relationships/notesSlide" Target="../notesSlides/notesSlide21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diagramData" Target="../diagrams/data37.xml"/><Relationship Id="rId7" Type="http://schemas.openxmlformats.org/officeDocument/2006/relationships/diagramColors" Target="../diagrams/colors37.xml"/><Relationship Id="rId11" Type="http://schemas.openxmlformats.org/officeDocument/2006/relationships/diagramColors" Target="../diagrams/colors38.xml"/><Relationship Id="rId1" Type="http://schemas.openxmlformats.org/officeDocument/2006/relationships/vmlDrawing" Target="../drawings/vmlDrawing9.vml"/><Relationship Id="rId6" Type="http://schemas.openxmlformats.org/officeDocument/2006/relationships/diagramQuickStyle" Target="../diagrams/quickStyle37.xml"/><Relationship Id="rId8" Type="http://schemas.openxmlformats.org/officeDocument/2006/relationships/diagramData" Target="../diagrams/data38.xml"/><Relationship Id="rId13" Type="http://schemas.openxmlformats.org/officeDocument/2006/relationships/oleObject" Target="../embeddings/Microsoft_Equation34.bin"/><Relationship Id="rId10" Type="http://schemas.openxmlformats.org/officeDocument/2006/relationships/diagramQuickStyle" Target="../diagrams/quickStyle38.xml"/><Relationship Id="rId5" Type="http://schemas.openxmlformats.org/officeDocument/2006/relationships/diagramLayout" Target="../diagrams/layout37.xml"/><Relationship Id="rId12" Type="http://schemas.openxmlformats.org/officeDocument/2006/relationships/oleObject" Target="../embeddings/Microsoft_Equation33.bin"/><Relationship Id="rId2" Type="http://schemas.openxmlformats.org/officeDocument/2006/relationships/slideLayout" Target="../slideLayouts/slideLayout1.xml"/><Relationship Id="rId9" Type="http://schemas.openxmlformats.org/officeDocument/2006/relationships/diagramLayout" Target="../diagrams/layout38.xml"/><Relationship Id="rId3" Type="http://schemas.openxmlformats.org/officeDocument/2006/relationships/notesSlide" Target="../notesSlides/notesSlide22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diagramData" Target="../diagrams/data39.xml"/><Relationship Id="rId7" Type="http://schemas.openxmlformats.org/officeDocument/2006/relationships/diagramColors" Target="../diagrams/colors39.xml"/><Relationship Id="rId11" Type="http://schemas.openxmlformats.org/officeDocument/2006/relationships/diagramColors" Target="../diagrams/colors40.xml"/><Relationship Id="rId1" Type="http://schemas.openxmlformats.org/officeDocument/2006/relationships/vmlDrawing" Target="../drawings/vmlDrawing10.vml"/><Relationship Id="rId6" Type="http://schemas.openxmlformats.org/officeDocument/2006/relationships/diagramQuickStyle" Target="../diagrams/quickStyle39.xml"/><Relationship Id="rId8" Type="http://schemas.openxmlformats.org/officeDocument/2006/relationships/diagramData" Target="../diagrams/data40.xml"/><Relationship Id="rId13" Type="http://schemas.openxmlformats.org/officeDocument/2006/relationships/oleObject" Target="../embeddings/Microsoft_Equation36.bin"/><Relationship Id="rId10" Type="http://schemas.openxmlformats.org/officeDocument/2006/relationships/diagramQuickStyle" Target="../diagrams/quickStyle40.xml"/><Relationship Id="rId5" Type="http://schemas.openxmlformats.org/officeDocument/2006/relationships/diagramLayout" Target="../diagrams/layout39.xml"/><Relationship Id="rId12" Type="http://schemas.openxmlformats.org/officeDocument/2006/relationships/oleObject" Target="../embeddings/Microsoft_Equation35.bin"/><Relationship Id="rId2" Type="http://schemas.openxmlformats.org/officeDocument/2006/relationships/slideLayout" Target="../slideLayouts/slideLayout1.xml"/><Relationship Id="rId9" Type="http://schemas.openxmlformats.org/officeDocument/2006/relationships/diagramLayout" Target="../diagrams/layout40.xml"/><Relationship Id="rId3" Type="http://schemas.openxmlformats.org/officeDocument/2006/relationships/notesSlide" Target="../notesSlides/notesSlide23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diagramData" Target="../diagrams/data41.xml"/><Relationship Id="rId7" Type="http://schemas.openxmlformats.org/officeDocument/2006/relationships/diagramColors" Target="../diagrams/colors41.xml"/><Relationship Id="rId11" Type="http://schemas.openxmlformats.org/officeDocument/2006/relationships/diagramColors" Target="../diagrams/colors42.xml"/><Relationship Id="rId1" Type="http://schemas.openxmlformats.org/officeDocument/2006/relationships/vmlDrawing" Target="../drawings/vmlDrawing11.vml"/><Relationship Id="rId6" Type="http://schemas.openxmlformats.org/officeDocument/2006/relationships/diagramQuickStyle" Target="../diagrams/quickStyle41.xml"/><Relationship Id="rId8" Type="http://schemas.openxmlformats.org/officeDocument/2006/relationships/diagramData" Target="../diagrams/data42.xml"/><Relationship Id="rId13" Type="http://schemas.openxmlformats.org/officeDocument/2006/relationships/oleObject" Target="../embeddings/Microsoft_Equation38.bin"/><Relationship Id="rId10" Type="http://schemas.openxmlformats.org/officeDocument/2006/relationships/diagramQuickStyle" Target="../diagrams/quickStyle42.xml"/><Relationship Id="rId5" Type="http://schemas.openxmlformats.org/officeDocument/2006/relationships/diagramLayout" Target="../diagrams/layout41.xml"/><Relationship Id="rId12" Type="http://schemas.openxmlformats.org/officeDocument/2006/relationships/oleObject" Target="../embeddings/Microsoft_Equation37.bin"/><Relationship Id="rId2" Type="http://schemas.openxmlformats.org/officeDocument/2006/relationships/slideLayout" Target="../slideLayouts/slideLayout1.xml"/><Relationship Id="rId9" Type="http://schemas.openxmlformats.org/officeDocument/2006/relationships/diagramLayout" Target="../diagrams/layout42.xml"/><Relationship Id="rId3" Type="http://schemas.openxmlformats.org/officeDocument/2006/relationships/notesSlide" Target="../notesSlides/notesSlide24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diagramData" Target="../diagrams/data43.xml"/><Relationship Id="rId7" Type="http://schemas.openxmlformats.org/officeDocument/2006/relationships/diagramColors" Target="../diagrams/colors43.xml"/><Relationship Id="rId11" Type="http://schemas.openxmlformats.org/officeDocument/2006/relationships/diagramColors" Target="../diagrams/colors44.xml"/><Relationship Id="rId1" Type="http://schemas.openxmlformats.org/officeDocument/2006/relationships/vmlDrawing" Target="../drawings/vmlDrawing12.vml"/><Relationship Id="rId6" Type="http://schemas.openxmlformats.org/officeDocument/2006/relationships/diagramQuickStyle" Target="../diagrams/quickStyle43.xml"/><Relationship Id="rId8" Type="http://schemas.openxmlformats.org/officeDocument/2006/relationships/diagramData" Target="../diagrams/data44.xml"/><Relationship Id="rId13" Type="http://schemas.openxmlformats.org/officeDocument/2006/relationships/oleObject" Target="../embeddings/Microsoft_Equation40.bin"/><Relationship Id="rId10" Type="http://schemas.openxmlformats.org/officeDocument/2006/relationships/diagramQuickStyle" Target="../diagrams/quickStyle44.xml"/><Relationship Id="rId5" Type="http://schemas.openxmlformats.org/officeDocument/2006/relationships/diagramLayout" Target="../diagrams/layout43.xml"/><Relationship Id="rId12" Type="http://schemas.openxmlformats.org/officeDocument/2006/relationships/oleObject" Target="../embeddings/Microsoft_Equation39.bin"/><Relationship Id="rId2" Type="http://schemas.openxmlformats.org/officeDocument/2006/relationships/slideLayout" Target="../slideLayouts/slideLayout1.xml"/><Relationship Id="rId9" Type="http://schemas.openxmlformats.org/officeDocument/2006/relationships/diagramLayout" Target="../diagrams/layout44.xml"/><Relationship Id="rId3" Type="http://schemas.openxmlformats.org/officeDocument/2006/relationships/notesSlide" Target="../notesSlides/notesSlide25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diagramData" Target="../diagrams/data45.xml"/><Relationship Id="rId7" Type="http://schemas.openxmlformats.org/officeDocument/2006/relationships/diagramColors" Target="../diagrams/colors45.xml"/><Relationship Id="rId11" Type="http://schemas.openxmlformats.org/officeDocument/2006/relationships/diagramColors" Target="../diagrams/colors46.xml"/><Relationship Id="rId1" Type="http://schemas.openxmlformats.org/officeDocument/2006/relationships/vmlDrawing" Target="../drawings/vmlDrawing13.vml"/><Relationship Id="rId6" Type="http://schemas.openxmlformats.org/officeDocument/2006/relationships/diagramQuickStyle" Target="../diagrams/quickStyle45.xml"/><Relationship Id="rId8" Type="http://schemas.openxmlformats.org/officeDocument/2006/relationships/diagramData" Target="../diagrams/data46.xml"/><Relationship Id="rId13" Type="http://schemas.openxmlformats.org/officeDocument/2006/relationships/oleObject" Target="../embeddings/Microsoft_Equation42.bin"/><Relationship Id="rId10" Type="http://schemas.openxmlformats.org/officeDocument/2006/relationships/diagramQuickStyle" Target="../diagrams/quickStyle46.xml"/><Relationship Id="rId5" Type="http://schemas.openxmlformats.org/officeDocument/2006/relationships/diagramLayout" Target="../diagrams/layout45.xml"/><Relationship Id="rId12" Type="http://schemas.openxmlformats.org/officeDocument/2006/relationships/oleObject" Target="../embeddings/Microsoft_Equation41.bin"/><Relationship Id="rId2" Type="http://schemas.openxmlformats.org/officeDocument/2006/relationships/slideLayout" Target="../slideLayouts/slideLayout1.xml"/><Relationship Id="rId9" Type="http://schemas.openxmlformats.org/officeDocument/2006/relationships/diagramLayout" Target="../diagrams/layout46.xml"/><Relationship Id="rId3" Type="http://schemas.openxmlformats.org/officeDocument/2006/relationships/notesSlide" Target="../notesSlides/notesSlide26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diagramData" Target="../diagrams/data47.xml"/><Relationship Id="rId7" Type="http://schemas.openxmlformats.org/officeDocument/2006/relationships/diagramColors" Target="../diagrams/colors47.xml"/><Relationship Id="rId11" Type="http://schemas.openxmlformats.org/officeDocument/2006/relationships/diagramColors" Target="../diagrams/colors48.xml"/><Relationship Id="rId1" Type="http://schemas.openxmlformats.org/officeDocument/2006/relationships/vmlDrawing" Target="../drawings/vmlDrawing14.vml"/><Relationship Id="rId6" Type="http://schemas.openxmlformats.org/officeDocument/2006/relationships/diagramQuickStyle" Target="../diagrams/quickStyle47.xml"/><Relationship Id="rId8" Type="http://schemas.openxmlformats.org/officeDocument/2006/relationships/diagramData" Target="../diagrams/data48.xml"/><Relationship Id="rId13" Type="http://schemas.openxmlformats.org/officeDocument/2006/relationships/oleObject" Target="../embeddings/Microsoft_Equation44.bin"/><Relationship Id="rId10" Type="http://schemas.openxmlformats.org/officeDocument/2006/relationships/diagramQuickStyle" Target="../diagrams/quickStyle48.xml"/><Relationship Id="rId5" Type="http://schemas.openxmlformats.org/officeDocument/2006/relationships/diagramLayout" Target="../diagrams/layout47.xml"/><Relationship Id="rId12" Type="http://schemas.openxmlformats.org/officeDocument/2006/relationships/oleObject" Target="../embeddings/Microsoft_Equation43.bin"/><Relationship Id="rId2" Type="http://schemas.openxmlformats.org/officeDocument/2006/relationships/slideLayout" Target="../slideLayouts/slideLayout1.xml"/><Relationship Id="rId9" Type="http://schemas.openxmlformats.org/officeDocument/2006/relationships/diagramLayout" Target="../diagrams/layout48.xml"/><Relationship Id="rId3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diagramData" Target="../diagrams/data49.xml"/><Relationship Id="rId7" Type="http://schemas.openxmlformats.org/officeDocument/2006/relationships/diagramColors" Target="../diagrams/colors49.xml"/><Relationship Id="rId11" Type="http://schemas.openxmlformats.org/officeDocument/2006/relationships/diagramColors" Target="../diagrams/colors50.xml"/><Relationship Id="rId1" Type="http://schemas.openxmlformats.org/officeDocument/2006/relationships/vmlDrawing" Target="../drawings/vmlDrawing15.vml"/><Relationship Id="rId6" Type="http://schemas.openxmlformats.org/officeDocument/2006/relationships/diagramQuickStyle" Target="../diagrams/quickStyle49.xml"/><Relationship Id="rId8" Type="http://schemas.openxmlformats.org/officeDocument/2006/relationships/diagramData" Target="../diagrams/data50.xml"/><Relationship Id="rId13" Type="http://schemas.openxmlformats.org/officeDocument/2006/relationships/oleObject" Target="../embeddings/Microsoft_Equation46.bin"/><Relationship Id="rId10" Type="http://schemas.openxmlformats.org/officeDocument/2006/relationships/diagramQuickStyle" Target="../diagrams/quickStyle50.xml"/><Relationship Id="rId5" Type="http://schemas.openxmlformats.org/officeDocument/2006/relationships/diagramLayout" Target="../diagrams/layout49.xml"/><Relationship Id="rId12" Type="http://schemas.openxmlformats.org/officeDocument/2006/relationships/oleObject" Target="../embeddings/Microsoft_Equation45.bin"/><Relationship Id="rId2" Type="http://schemas.openxmlformats.org/officeDocument/2006/relationships/slideLayout" Target="../slideLayouts/slideLayout1.xml"/><Relationship Id="rId9" Type="http://schemas.openxmlformats.org/officeDocument/2006/relationships/diagramLayout" Target="../diagrams/layout50.xml"/><Relationship Id="rId3" Type="http://schemas.openxmlformats.org/officeDocument/2006/relationships/notesSlide" Target="../notesSlides/notesSlide28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diagramData" Target="../diagrams/data51.xml"/><Relationship Id="rId7" Type="http://schemas.openxmlformats.org/officeDocument/2006/relationships/diagramColors" Target="../diagrams/colors51.xml"/><Relationship Id="rId11" Type="http://schemas.openxmlformats.org/officeDocument/2006/relationships/diagramColors" Target="../diagrams/colors52.xml"/><Relationship Id="rId1" Type="http://schemas.openxmlformats.org/officeDocument/2006/relationships/vmlDrawing" Target="../drawings/vmlDrawing16.vml"/><Relationship Id="rId6" Type="http://schemas.openxmlformats.org/officeDocument/2006/relationships/diagramQuickStyle" Target="../diagrams/quickStyle51.xml"/><Relationship Id="rId8" Type="http://schemas.openxmlformats.org/officeDocument/2006/relationships/diagramData" Target="../diagrams/data52.xml"/><Relationship Id="rId13" Type="http://schemas.openxmlformats.org/officeDocument/2006/relationships/oleObject" Target="../embeddings/Microsoft_Equation48.bin"/><Relationship Id="rId10" Type="http://schemas.openxmlformats.org/officeDocument/2006/relationships/diagramQuickStyle" Target="../diagrams/quickStyle52.xml"/><Relationship Id="rId5" Type="http://schemas.openxmlformats.org/officeDocument/2006/relationships/diagramLayout" Target="../diagrams/layout51.xml"/><Relationship Id="rId12" Type="http://schemas.openxmlformats.org/officeDocument/2006/relationships/oleObject" Target="../embeddings/Microsoft_Equation47.bin"/><Relationship Id="rId2" Type="http://schemas.openxmlformats.org/officeDocument/2006/relationships/slideLayout" Target="../slideLayouts/slideLayout1.xml"/><Relationship Id="rId9" Type="http://schemas.openxmlformats.org/officeDocument/2006/relationships/diagramLayout" Target="../diagrams/layout52.xml"/><Relationship Id="rId3" Type="http://schemas.openxmlformats.org/officeDocument/2006/relationships/notesSlide" Target="../notesSlides/notesSlide29.xml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diagramData" Target="../diagrams/data53.xml"/><Relationship Id="rId7" Type="http://schemas.openxmlformats.org/officeDocument/2006/relationships/diagramColors" Target="../diagrams/colors53.xml"/><Relationship Id="rId11" Type="http://schemas.openxmlformats.org/officeDocument/2006/relationships/diagramColors" Target="../diagrams/colors54.xml"/><Relationship Id="rId1" Type="http://schemas.openxmlformats.org/officeDocument/2006/relationships/vmlDrawing" Target="../drawings/vmlDrawing17.vml"/><Relationship Id="rId6" Type="http://schemas.openxmlformats.org/officeDocument/2006/relationships/diagramQuickStyle" Target="../diagrams/quickStyle53.xml"/><Relationship Id="rId8" Type="http://schemas.openxmlformats.org/officeDocument/2006/relationships/diagramData" Target="../diagrams/data54.xml"/><Relationship Id="rId13" Type="http://schemas.openxmlformats.org/officeDocument/2006/relationships/oleObject" Target="../embeddings/Microsoft_Equation50.bin"/><Relationship Id="rId10" Type="http://schemas.openxmlformats.org/officeDocument/2006/relationships/diagramQuickStyle" Target="../diagrams/quickStyle54.xml"/><Relationship Id="rId5" Type="http://schemas.openxmlformats.org/officeDocument/2006/relationships/diagramLayout" Target="../diagrams/layout53.xml"/><Relationship Id="rId12" Type="http://schemas.openxmlformats.org/officeDocument/2006/relationships/oleObject" Target="../embeddings/Microsoft_Equation49.bin"/><Relationship Id="rId2" Type="http://schemas.openxmlformats.org/officeDocument/2006/relationships/slideLayout" Target="../slideLayouts/slideLayout1.xml"/><Relationship Id="rId9" Type="http://schemas.openxmlformats.org/officeDocument/2006/relationships/diagramLayout" Target="../diagrams/layout54.xml"/><Relationship Id="rId3" Type="http://schemas.openxmlformats.org/officeDocument/2006/relationships/notesSlide" Target="../notesSlides/notesSlide30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diagramData" Target="../diagrams/data55.xml"/><Relationship Id="rId7" Type="http://schemas.openxmlformats.org/officeDocument/2006/relationships/diagramColors" Target="../diagrams/colors55.xml"/><Relationship Id="rId11" Type="http://schemas.openxmlformats.org/officeDocument/2006/relationships/diagramColors" Target="../diagrams/colors56.xml"/><Relationship Id="rId1" Type="http://schemas.openxmlformats.org/officeDocument/2006/relationships/vmlDrawing" Target="../drawings/vmlDrawing18.vml"/><Relationship Id="rId6" Type="http://schemas.openxmlformats.org/officeDocument/2006/relationships/diagramQuickStyle" Target="../diagrams/quickStyle55.xml"/><Relationship Id="rId8" Type="http://schemas.openxmlformats.org/officeDocument/2006/relationships/diagramData" Target="../diagrams/data56.xml"/><Relationship Id="rId13" Type="http://schemas.openxmlformats.org/officeDocument/2006/relationships/oleObject" Target="../embeddings/Microsoft_Equation52.bin"/><Relationship Id="rId10" Type="http://schemas.openxmlformats.org/officeDocument/2006/relationships/diagramQuickStyle" Target="../diagrams/quickStyle56.xml"/><Relationship Id="rId5" Type="http://schemas.openxmlformats.org/officeDocument/2006/relationships/diagramLayout" Target="../diagrams/layout55.xml"/><Relationship Id="rId12" Type="http://schemas.openxmlformats.org/officeDocument/2006/relationships/oleObject" Target="../embeddings/Microsoft_Equation51.bin"/><Relationship Id="rId2" Type="http://schemas.openxmlformats.org/officeDocument/2006/relationships/slideLayout" Target="../slideLayouts/slideLayout1.xml"/><Relationship Id="rId9" Type="http://schemas.openxmlformats.org/officeDocument/2006/relationships/diagramLayout" Target="../diagrams/layout56.xml"/><Relationship Id="rId3" Type="http://schemas.openxmlformats.org/officeDocument/2006/relationships/notesSlide" Target="../notesSlides/notesSlide31.xml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diagramData" Target="../diagrams/data57.xml"/><Relationship Id="rId7" Type="http://schemas.openxmlformats.org/officeDocument/2006/relationships/diagramColors" Target="../diagrams/colors57.xml"/><Relationship Id="rId11" Type="http://schemas.openxmlformats.org/officeDocument/2006/relationships/diagramColors" Target="../diagrams/colors58.xml"/><Relationship Id="rId1" Type="http://schemas.openxmlformats.org/officeDocument/2006/relationships/vmlDrawing" Target="../drawings/vmlDrawing19.vml"/><Relationship Id="rId6" Type="http://schemas.openxmlformats.org/officeDocument/2006/relationships/diagramQuickStyle" Target="../diagrams/quickStyle57.xml"/><Relationship Id="rId8" Type="http://schemas.openxmlformats.org/officeDocument/2006/relationships/diagramData" Target="../diagrams/data58.xml"/><Relationship Id="rId13" Type="http://schemas.openxmlformats.org/officeDocument/2006/relationships/oleObject" Target="../embeddings/Microsoft_Equation54.bin"/><Relationship Id="rId10" Type="http://schemas.openxmlformats.org/officeDocument/2006/relationships/diagramQuickStyle" Target="../diagrams/quickStyle58.xml"/><Relationship Id="rId5" Type="http://schemas.openxmlformats.org/officeDocument/2006/relationships/diagramLayout" Target="../diagrams/layout57.xml"/><Relationship Id="rId12" Type="http://schemas.openxmlformats.org/officeDocument/2006/relationships/oleObject" Target="../embeddings/Microsoft_Equation53.bin"/><Relationship Id="rId2" Type="http://schemas.openxmlformats.org/officeDocument/2006/relationships/slideLayout" Target="../slideLayouts/slideLayout1.xml"/><Relationship Id="rId9" Type="http://schemas.openxmlformats.org/officeDocument/2006/relationships/diagramLayout" Target="../diagrams/layout58.xml"/><Relationship Id="rId3" Type="http://schemas.openxmlformats.org/officeDocument/2006/relationships/notesSlide" Target="../notesSlides/notesSlide32.xml"/></Relationships>
</file>

<file path=ppt/slides/_rels/slide65.xml.rels><?xml version="1.0" encoding="UTF-8" standalone="yes"?>
<Relationships xmlns="http://schemas.openxmlformats.org/package/2006/relationships"><Relationship Id="rId14" Type="http://schemas.openxmlformats.org/officeDocument/2006/relationships/diagramColors" Target="../diagrams/colors61.xml"/><Relationship Id="rId20" Type="http://schemas.openxmlformats.org/officeDocument/2006/relationships/diagramLayout" Target="../diagrams/layout63.xml"/><Relationship Id="rId4" Type="http://schemas.openxmlformats.org/officeDocument/2006/relationships/diagramLayout" Target="../diagrams/layout59.xml"/><Relationship Id="rId21" Type="http://schemas.openxmlformats.org/officeDocument/2006/relationships/diagramQuickStyle" Target="../diagrams/quickStyle63.xml"/><Relationship Id="rId22" Type="http://schemas.openxmlformats.org/officeDocument/2006/relationships/diagramColors" Target="../diagrams/colors63.xml"/><Relationship Id="rId7" Type="http://schemas.openxmlformats.org/officeDocument/2006/relationships/diagramData" Target="../diagrams/data60.xml"/><Relationship Id="rId11" Type="http://schemas.openxmlformats.org/officeDocument/2006/relationships/diagramData" Target="../diagrams/data6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9.xml"/><Relationship Id="rId16" Type="http://schemas.openxmlformats.org/officeDocument/2006/relationships/diagramLayout" Target="../diagrams/layout62.xml"/><Relationship Id="rId8" Type="http://schemas.openxmlformats.org/officeDocument/2006/relationships/diagramLayout" Target="../diagrams/layout60.xml"/><Relationship Id="rId13" Type="http://schemas.openxmlformats.org/officeDocument/2006/relationships/diagramQuickStyle" Target="../diagrams/quickStyle61.xml"/><Relationship Id="rId10" Type="http://schemas.openxmlformats.org/officeDocument/2006/relationships/diagramColors" Target="../diagrams/colors60.xml"/><Relationship Id="rId5" Type="http://schemas.openxmlformats.org/officeDocument/2006/relationships/diagramQuickStyle" Target="../diagrams/quickStyle59.xml"/><Relationship Id="rId15" Type="http://schemas.openxmlformats.org/officeDocument/2006/relationships/diagramData" Target="../diagrams/data62.xml"/><Relationship Id="rId12" Type="http://schemas.openxmlformats.org/officeDocument/2006/relationships/diagramLayout" Target="../diagrams/layout61.xml"/><Relationship Id="rId17" Type="http://schemas.openxmlformats.org/officeDocument/2006/relationships/diagramQuickStyle" Target="../diagrams/quickStyle62.xml"/><Relationship Id="rId19" Type="http://schemas.openxmlformats.org/officeDocument/2006/relationships/diagramData" Target="../diagrams/data63.xml"/><Relationship Id="rId2" Type="http://schemas.openxmlformats.org/officeDocument/2006/relationships/notesSlide" Target="../notesSlides/notesSlide33.xml"/><Relationship Id="rId9" Type="http://schemas.openxmlformats.org/officeDocument/2006/relationships/diagramQuickStyle" Target="../diagrams/quickStyle60.xml"/><Relationship Id="rId3" Type="http://schemas.openxmlformats.org/officeDocument/2006/relationships/diagramData" Target="../diagrams/data59.xml"/><Relationship Id="rId18" Type="http://schemas.openxmlformats.org/officeDocument/2006/relationships/diagramColors" Target="../diagrams/colors6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5.bin"/><Relationship Id="rId1" Type="http://schemas.openxmlformats.org/officeDocument/2006/relationships/vmlDrawing" Target="../drawings/vmlDrawing20.v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61.bin"/><Relationship Id="rId4" Type="http://schemas.openxmlformats.org/officeDocument/2006/relationships/oleObject" Target="../embeddings/Microsoft_Equation57.bin"/><Relationship Id="rId10" Type="http://schemas.openxmlformats.org/officeDocument/2006/relationships/oleObject" Target="../embeddings/Microsoft_Equation63.bin"/><Relationship Id="rId5" Type="http://schemas.openxmlformats.org/officeDocument/2006/relationships/oleObject" Target="../embeddings/Microsoft_Equation58.bin"/><Relationship Id="rId7" Type="http://schemas.openxmlformats.org/officeDocument/2006/relationships/oleObject" Target="../embeddings/Microsoft_Equation60.bin"/><Relationship Id="rId11" Type="http://schemas.openxmlformats.org/officeDocument/2006/relationships/oleObject" Target="../embeddings/Microsoft_Equation64.bin"/><Relationship Id="rId12" Type="http://schemas.openxmlformats.org/officeDocument/2006/relationships/oleObject" Target="../embeddings/Microsoft_Equation65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.xml"/><Relationship Id="rId9" Type="http://schemas.openxmlformats.org/officeDocument/2006/relationships/oleObject" Target="../embeddings/Microsoft_Equation62.bin"/><Relationship Id="rId3" Type="http://schemas.openxmlformats.org/officeDocument/2006/relationships/oleObject" Target="../embeddings/Microsoft_Equation56.bin"/><Relationship Id="rId6" Type="http://schemas.openxmlformats.org/officeDocument/2006/relationships/oleObject" Target="../embeddings/Microsoft_Equation59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man Old Style" pitchFamily="-65" charset="0"/>
              </a:rPr>
              <a:t>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700">
                <a:latin typeface="Gill Sans MT" pitchFamily="-65" charset="-18"/>
              </a:rPr>
              <a:t>The following material is the result of a curriculum development effort to provide a set of courses to support bioinformatics efforts involving students from the biological sciences, computer science, and mathematics departments. They have been developed as a part of the NIH funded project “Assisting Bioinformatics Efforts at Minority Schools” (2T36 GM008789). The people involved with the curriculum development effort include:</a:t>
            </a: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65" charset="-1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700">
                <a:latin typeface="Gill Sans MT" pitchFamily="-65" charset="-18"/>
              </a:rPr>
              <a:t>Dr. Hugh B. Nicholas, Dr. Troy Wymore, Mr. Alexander Ropelewski and Dr. David Deerfield II, National Resource for Biomedical Supercomputing, Pittsburgh Supercomputing Center, Carnegie Mellon University.</a:t>
            </a:r>
          </a:p>
          <a:p>
            <a:pPr eaLnBrk="1" hangingPunct="1">
              <a:lnSpc>
                <a:spcPct val="80000"/>
              </a:lnSpc>
            </a:pPr>
            <a:r>
              <a:rPr lang="en-US" sz="1700">
                <a:latin typeface="Gill Sans MT" pitchFamily="-65" charset="-18"/>
              </a:rPr>
              <a:t>Dr. Ricardo Gonzalez-Mendez, University of Puerto Rico Medical Sciences Campus.</a:t>
            </a:r>
          </a:p>
          <a:p>
            <a:pPr eaLnBrk="1" hangingPunct="1">
              <a:lnSpc>
                <a:spcPct val="80000"/>
              </a:lnSpc>
            </a:pPr>
            <a:r>
              <a:rPr lang="en-US" sz="1700">
                <a:latin typeface="Gill Sans MT" pitchFamily="-65" charset="-18"/>
              </a:rPr>
              <a:t>Dr. Alade Tokuta, North Carolina Central University.</a:t>
            </a:r>
          </a:p>
          <a:p>
            <a:pPr eaLnBrk="1" hangingPunct="1">
              <a:lnSpc>
                <a:spcPct val="80000"/>
              </a:lnSpc>
            </a:pPr>
            <a:r>
              <a:rPr lang="en-US" sz="1700">
                <a:latin typeface="Gill Sans MT" pitchFamily="-65" charset="-18"/>
              </a:rPr>
              <a:t>Dr. Jaime Seguel and Dr. Bienvenido Velez, University of Puerto Rico at Mayaguez.</a:t>
            </a:r>
          </a:p>
          <a:p>
            <a:pPr eaLnBrk="1" hangingPunct="1">
              <a:lnSpc>
                <a:spcPct val="80000"/>
              </a:lnSpc>
            </a:pPr>
            <a:r>
              <a:rPr lang="en-US" sz="1700">
                <a:latin typeface="Gill Sans MT" pitchFamily="-65" charset="-18"/>
              </a:rPr>
              <a:t>Dr. Satish Bhalla, Johnson C. Smith University.</a:t>
            </a: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65" charset="-1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65" charset="-1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700">
                <a:latin typeface="Gill Sans MT" pitchFamily="-65" charset="-18"/>
              </a:rPr>
              <a:t>Unless otherwise specified, all the information contained within is Copyrighted © by Carnegie Mellon University. Permission is granted for use, modify, and reproduce these materials for teaching purposes. </a:t>
            </a: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65" charset="-1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65" charset="-1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65" charset="-1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65" charset="-1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65" charset="-1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65" charset="-1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65" charset="-1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65" charset="-1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65" charset="-1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65" charset="-1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65" charset="-1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65" charset="-18"/>
            </a:endParaRPr>
          </a:p>
          <a:p>
            <a:pPr eaLnBrk="1" hangingPunct="1">
              <a:lnSpc>
                <a:spcPct val="80000"/>
              </a:lnSpc>
            </a:pPr>
            <a:endParaRPr lang="en-US" sz="1700">
              <a:latin typeface="Gill Sans MT" pitchFamily="-65" charset="-18"/>
            </a:endParaRPr>
          </a:p>
          <a:p>
            <a:pPr eaLnBrk="1" hangingPunct="1">
              <a:lnSpc>
                <a:spcPct val="80000"/>
              </a:lnSpc>
            </a:pPr>
            <a:endParaRPr lang="en-US" sz="1800">
              <a:latin typeface="Gill Sans MT" pitchFamily="-65" charset="-18"/>
            </a:endParaRPr>
          </a:p>
          <a:p>
            <a:pPr eaLnBrk="1" hangingPunct="1">
              <a:lnSpc>
                <a:spcPct val="80000"/>
              </a:lnSpc>
            </a:pPr>
            <a:endParaRPr lang="en-US" sz="1800">
              <a:latin typeface="Gill Sans MT" pitchFamily="-65" charset="-1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65" charset="2"/>
              <a:buNone/>
            </a:pPr>
            <a:fld id="{0B4F1D87-AF58-5649-9C20-81733F50537C}" type="slidenum">
              <a:rPr lang="en-US">
                <a:latin typeface="Arial" pitchFamily="-65" charset="0"/>
              </a:rPr>
              <a:pPr>
                <a:buFont typeface="Wingdings" pitchFamily="-65" charset="2"/>
                <a:buNone/>
              </a:pPr>
              <a:t>1</a:t>
            </a:fld>
            <a:endParaRPr lang="en-US">
              <a:latin typeface="Arial" pitchFamily="-65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65" charset="2"/>
              <a:buNone/>
            </a:pPr>
            <a:r>
              <a:rPr lang="en-US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These materials were developed with funding from the US National Institutes of Health grant #2T36 GM008789 to the Pittsburgh Supercomputing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itchFamily="-65" charset="0"/>
              </a:rPr>
              <a:t>The Boolean Query </a:t>
            </a:r>
            <a:r>
              <a:rPr lang="en-US" dirty="0" smtClean="0">
                <a:latin typeface="Bookman Old Style" pitchFamily="-65" charset="0"/>
              </a:rPr>
              <a:t>Model: Definition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2291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US" dirty="0" smtClean="0">
              <a:latin typeface="Gill Sans MT" pitchFamily="-65" charset="-18"/>
            </a:endParaRPr>
          </a:p>
          <a:p>
            <a:r>
              <a:rPr lang="en-US" dirty="0" smtClean="0">
                <a:latin typeface="Gill Sans MT" pitchFamily="-65" charset="-18"/>
              </a:rPr>
              <a:t>A Boolean query consists of one of the following: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A single term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The negation (NOT) of a single Boolean query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A conjunction (AND) of two Boolean queries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A disjunction (OR) of two Boolean queries</a:t>
            </a:r>
          </a:p>
          <a:p>
            <a:endParaRPr lang="en-US" dirty="0" smtClean="0">
              <a:latin typeface="Gill Sans MT" pitchFamily="-65" charset="-18"/>
            </a:endParaRPr>
          </a:p>
        </p:txBody>
      </p:sp>
      <p:sp>
        <p:nvSpPr>
          <p:cNvPr id="1229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F41B3E-D7D8-F044-9ED8-9D99A1CBF2EC}" type="slidenum">
              <a:rPr lang="en-US"/>
              <a:pPr/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8234" y="4088684"/>
          <a:ext cx="7877577" cy="212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38070"/>
                <a:gridCol w="34395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itchFamily="34" charset="0"/>
                        </a:rPr>
                        <a:t>Examples of Boolean queries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 MT" pitchFamily="34" charset="0"/>
                        </a:rPr>
                        <a:t>aldehyde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itchFamily="34" charset="0"/>
                        </a:rPr>
                        <a:t>Single term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ill Sans MT" pitchFamily="34" charset="0"/>
                        </a:rPr>
                        <a:t>(or </a:t>
                      </a:r>
                      <a:r>
                        <a:rPr lang="en-US" dirty="0" err="1" smtClean="0">
                          <a:latin typeface="Gill Sans MT" pitchFamily="34" charset="0"/>
                        </a:rPr>
                        <a:t>aldehyde</a:t>
                      </a:r>
                      <a:r>
                        <a:rPr lang="en-US" dirty="0" smtClean="0">
                          <a:latin typeface="Gill Sans MT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Gill Sans MT" pitchFamily="34" charset="0"/>
                        </a:rPr>
                        <a:t>dehydrogenase</a:t>
                      </a:r>
                      <a:r>
                        <a:rPr lang="en-US" dirty="0" smtClean="0">
                          <a:latin typeface="Gill Sans MT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itchFamily="34" charset="0"/>
                        </a:rPr>
                        <a:t>Disjunction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ill Sans MT" pitchFamily="34" charset="0"/>
                        </a:rPr>
                        <a:t>(and </a:t>
                      </a:r>
                      <a:r>
                        <a:rPr lang="en-US" dirty="0" err="1" smtClean="0">
                          <a:latin typeface="Gill Sans MT" pitchFamily="34" charset="0"/>
                        </a:rPr>
                        <a:t>aldehyde</a:t>
                      </a:r>
                      <a:r>
                        <a:rPr lang="en-US" dirty="0" smtClean="0">
                          <a:latin typeface="Gill Sans MT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Gill Sans MT" pitchFamily="34" charset="0"/>
                        </a:rPr>
                        <a:t>dehydrogenase</a:t>
                      </a:r>
                      <a:r>
                        <a:rPr lang="en-US" dirty="0" smtClean="0">
                          <a:latin typeface="Gill Sans MT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itchFamily="34" charset="0"/>
                        </a:rPr>
                        <a:t>Conjunction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ill Sans MT" pitchFamily="34" charset="0"/>
                        </a:rPr>
                        <a:t>(and (and </a:t>
                      </a:r>
                      <a:r>
                        <a:rPr lang="en-US" dirty="0" err="1" smtClean="0">
                          <a:latin typeface="Gill Sans MT" pitchFamily="34" charset="0"/>
                        </a:rPr>
                        <a:t>aldehyde</a:t>
                      </a:r>
                      <a:r>
                        <a:rPr lang="en-US" dirty="0" smtClean="0">
                          <a:latin typeface="Gill Sans MT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Gill Sans MT" pitchFamily="34" charset="0"/>
                        </a:rPr>
                        <a:t>dehydrogenase</a:t>
                      </a:r>
                      <a:r>
                        <a:rPr lang="en-US" dirty="0" smtClean="0">
                          <a:latin typeface="Gill Sans MT" pitchFamily="34" charset="0"/>
                        </a:rPr>
                        <a:t>) (not </a:t>
                      </a:r>
                      <a:r>
                        <a:rPr lang="en-US" dirty="0" err="1" smtClean="0">
                          <a:latin typeface="Gill Sans MT" pitchFamily="34" charset="0"/>
                        </a:rPr>
                        <a:t>isocitrate</a:t>
                      </a:r>
                      <a:r>
                        <a:rPr lang="en-US" dirty="0" smtClean="0">
                          <a:latin typeface="Gill Sans MT" pitchFamily="34" charset="0"/>
                        </a:rPr>
                        <a:t>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itchFamily="34" charset="0"/>
                        </a:rPr>
                        <a:t>Compound</a:t>
                      </a:r>
                      <a:endParaRPr lang="en-US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65" charset="0"/>
              </a:rPr>
              <a:t>The Boolean Query </a:t>
            </a:r>
            <a:r>
              <a:rPr lang="en-US" smtClean="0">
                <a:latin typeface="Bookman Old Style" pitchFamily="-65" charset="0"/>
              </a:rPr>
              <a:t>Model: Definition</a:t>
            </a:r>
            <a:endParaRPr lang="en-US">
              <a:latin typeface="Bookman Old Style" pitchFamily="-65" charset="0"/>
            </a:endParaRPr>
          </a:p>
        </p:txBody>
      </p:sp>
      <p:sp>
        <p:nvSpPr>
          <p:cNvPr id="1229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F41B3E-D7D8-F044-9ED8-9D99A1CBF2EC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385846" y="1761419"/>
          <a:ext cx="82296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0841"/>
                <a:gridCol w="54987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Gill Sans MT" pitchFamily="34" charset="0"/>
                        </a:rPr>
                        <a:t>Query</a:t>
                      </a:r>
                      <a:r>
                        <a:rPr lang="en-US" baseline="0" noProof="0" dirty="0" smtClean="0">
                          <a:latin typeface="Gill Sans MT" pitchFamily="34" charset="0"/>
                        </a:rPr>
                        <a:t> consists of:</a:t>
                      </a:r>
                      <a:endParaRPr lang="en-US" noProof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Gill Sans MT" pitchFamily="34" charset="0"/>
                        </a:rPr>
                        <a:t>Document Matches When:</a:t>
                      </a:r>
                      <a:endParaRPr lang="en-US" noProof="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Gill Sans MT" pitchFamily="34" charset="0"/>
                        </a:rPr>
                        <a:t>t</a:t>
                      </a:r>
                      <a:endParaRPr lang="en-US" noProof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noProof="0" dirty="0" smtClean="0">
                          <a:latin typeface="Gill Sans MT" pitchFamily="34" charset="0"/>
                        </a:rPr>
                        <a:t>Document contains at least one occurrence</a:t>
                      </a:r>
                      <a:r>
                        <a:rPr lang="en-US" baseline="0" noProof="0" dirty="0" smtClean="0">
                          <a:latin typeface="Gill Sans MT" pitchFamily="34" charset="0"/>
                        </a:rPr>
                        <a:t> of term t</a:t>
                      </a:r>
                      <a:endParaRPr lang="en-US" noProof="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Gill Sans MT" pitchFamily="34" charset="0"/>
                        </a:rPr>
                        <a:t>(not </a:t>
                      </a:r>
                      <a:r>
                        <a:rPr lang="en-US" noProof="0" dirty="0" err="1" smtClean="0">
                          <a:latin typeface="Gill Sans MT" pitchFamily="34" charset="0"/>
                        </a:rPr>
                        <a:t>q</a:t>
                      </a:r>
                      <a:r>
                        <a:rPr lang="en-US" noProof="0" dirty="0" smtClean="0">
                          <a:latin typeface="Gill Sans MT" pitchFamily="34" charset="0"/>
                        </a:rPr>
                        <a:t>)</a:t>
                      </a:r>
                      <a:endParaRPr lang="en-US" noProof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noProof="0" smtClean="0">
                          <a:latin typeface="Gill Sans MT" pitchFamily="34" charset="0"/>
                        </a:rPr>
                        <a:t>Document does not match</a:t>
                      </a:r>
                      <a:r>
                        <a:rPr lang="en-US" baseline="0" noProof="0" smtClean="0">
                          <a:latin typeface="Gill Sans MT" pitchFamily="34" charset="0"/>
                        </a:rPr>
                        <a:t> query q</a:t>
                      </a:r>
                      <a:endParaRPr lang="en-US" noProof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Gill Sans MT" pitchFamily="34" charset="0"/>
                        </a:rPr>
                        <a:t>(and</a:t>
                      </a:r>
                      <a:r>
                        <a:rPr lang="en-US" baseline="0" noProof="0" smtClean="0">
                          <a:latin typeface="Gill Sans MT" pitchFamily="34" charset="0"/>
                        </a:rPr>
                        <a:t> q1 q2)</a:t>
                      </a:r>
                      <a:endParaRPr lang="en-US" noProof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noProof="0" smtClean="0">
                          <a:latin typeface="Gill Sans MT" pitchFamily="34" charset="0"/>
                        </a:rPr>
                        <a:t>Document matches boths queries</a:t>
                      </a:r>
                      <a:r>
                        <a:rPr lang="en-US" baseline="0" noProof="0" smtClean="0">
                          <a:latin typeface="Gill Sans MT" pitchFamily="34" charset="0"/>
                        </a:rPr>
                        <a:t> q1 and q2</a:t>
                      </a:r>
                      <a:endParaRPr lang="en-US" noProof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Gill Sans MT" pitchFamily="34" charset="0"/>
                        </a:rPr>
                        <a:t>(or </a:t>
                      </a:r>
                      <a:r>
                        <a:rPr lang="en-US" baseline="0" noProof="0" dirty="0" smtClean="0">
                          <a:latin typeface="Gill Sans MT" pitchFamily="34" charset="0"/>
                        </a:rPr>
                        <a:t>q1 q2)</a:t>
                      </a:r>
                      <a:endParaRPr lang="en-US" noProof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noProof="0" dirty="0" smtClean="0">
                          <a:latin typeface="Gill Sans MT" pitchFamily="34" charset="0"/>
                        </a:rPr>
                        <a:t>Document matches either query</a:t>
                      </a:r>
                      <a:r>
                        <a:rPr lang="en-US" baseline="0" noProof="0" dirty="0" smtClean="0">
                          <a:latin typeface="Gill Sans MT" pitchFamily="34" charset="0"/>
                        </a:rPr>
                        <a:t> q1 or q2</a:t>
                      </a:r>
                      <a:endParaRPr lang="en-US" noProof="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3016" y="4494710"/>
            <a:ext cx="5482911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ill Sans MT" pitchFamily="34" charset="0"/>
              </a:rPr>
              <a:t>A strictly Boolean query model does not include a </a:t>
            </a:r>
          </a:p>
          <a:p>
            <a:pPr algn="ctr"/>
            <a:r>
              <a:rPr lang="en-US" sz="2000" dirty="0" smtClean="0">
                <a:latin typeface="Gill Sans MT" pitchFamily="34" charset="0"/>
              </a:rPr>
              <a:t>mechanism for ranking matching documents</a:t>
            </a:r>
            <a:endParaRPr lang="en-US" sz="20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Boolean Queries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1371601" y="2197998"/>
          <a:ext cx="5930721" cy="269597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64417" y="5318975"/>
            <a:ext cx="1377300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Q1, Q2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944" y="1700011"/>
            <a:ext cx="163378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documents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72778" y="1453170"/>
            <a:ext cx="1262129" cy="787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70631" y="2378303"/>
            <a:ext cx="1262129" cy="78775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selected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Boolean Queries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1371601" y="2197998"/>
          <a:ext cx="5930721" cy="269597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64417" y="5318975"/>
            <a:ext cx="119776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Q1, Q2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944" y="1700011"/>
            <a:ext cx="163378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documents</a:t>
            </a:r>
          </a:p>
        </p:txBody>
      </p:sp>
      <p:sp>
        <p:nvSpPr>
          <p:cNvPr id="11" name="Arc 10"/>
          <p:cNvSpPr/>
          <p:nvPr/>
        </p:nvSpPr>
        <p:spPr>
          <a:xfrm>
            <a:off x="3168195" y="2408351"/>
            <a:ext cx="1493956" cy="2266683"/>
          </a:xfrm>
          <a:prstGeom prst="arc">
            <a:avLst>
              <a:gd name="adj1" fmla="val 17159694"/>
              <a:gd name="adj2" fmla="val 464734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778" y="1453170"/>
            <a:ext cx="1262129" cy="787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selected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570631" y="2378303"/>
            <a:ext cx="1262129" cy="78775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selected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Boolean Queries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1371601" y="2197998"/>
          <a:ext cx="5930721" cy="269597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64417" y="5318975"/>
            <a:ext cx="119776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Q1, Q2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944" y="1700011"/>
            <a:ext cx="163378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documents</a:t>
            </a:r>
          </a:p>
        </p:txBody>
      </p:sp>
      <p:sp>
        <p:nvSpPr>
          <p:cNvPr id="11" name="Arc 10"/>
          <p:cNvSpPr/>
          <p:nvPr/>
        </p:nvSpPr>
        <p:spPr>
          <a:xfrm>
            <a:off x="3168195" y="2408351"/>
            <a:ext cx="1493956" cy="2266683"/>
          </a:xfrm>
          <a:prstGeom prst="arc">
            <a:avLst>
              <a:gd name="adj1" fmla="val 17159694"/>
              <a:gd name="adj2" fmla="val 464734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72778" y="1453170"/>
            <a:ext cx="1262129" cy="787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570631" y="2378303"/>
            <a:ext cx="1262129" cy="78775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selected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88687" y="3928056"/>
            <a:ext cx="1159099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HIDDEN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66682" y="1931835"/>
            <a:ext cx="4095481" cy="3296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Boolean Queries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76541" y="5318975"/>
            <a:ext cx="87716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Q1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944" y="1700011"/>
            <a:ext cx="163378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documents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457200" y="5679582"/>
            <a:ext cx="8229600" cy="477377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99523" y="2268651"/>
            <a:ext cx="2681310" cy="2681310"/>
            <a:chOff x="2590943" y="7333"/>
            <a:chExt cx="2681310" cy="268131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2590943" y="7333"/>
              <a:ext cx="2681310" cy="268131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351856" y="507643"/>
              <a:ext cx="1352478" cy="17772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Q1</a:t>
              </a:r>
              <a:endParaRPr lang="en-US" sz="20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7572778" y="1453170"/>
            <a:ext cx="1262129" cy="787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selected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570631" y="2378303"/>
            <a:ext cx="1262129" cy="78775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selected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Boolean Query?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71471" y="1418965"/>
            <a:ext cx="8229600" cy="1206517"/>
          </a:xfrm>
        </p:spPr>
        <p:txBody>
          <a:bodyPr/>
          <a:lstStyle/>
          <a:p>
            <a:r>
              <a:rPr lang="en-US" smtClean="0"/>
              <a:t>It should match all “relevant” documents</a:t>
            </a:r>
          </a:p>
          <a:p>
            <a:r>
              <a:rPr lang="en-US" smtClean="0"/>
              <a:t>It should not match any “ non-relevant” documents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695224" y="3041063"/>
            <a:ext cx="8229600" cy="120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-65" charset="2"/>
              <a:buChar char=""/>
              <a:tabLst/>
              <a:defRPr/>
            </a:pPr>
            <a:r>
              <a:rPr lang="en-US" sz="2600" noProof="0" dirty="0" smtClean="0">
                <a:latin typeface="Gill Sans MT" pitchFamily="34" charset="0"/>
              </a:rPr>
              <a:t>Question 1:  When is </a:t>
            </a:r>
            <a:r>
              <a:rPr lang="en-US" sz="2600" dirty="0" smtClean="0">
                <a:latin typeface="Gill Sans MT" pitchFamily="34" charset="0"/>
              </a:rPr>
              <a:t>a</a:t>
            </a:r>
            <a:r>
              <a:rPr lang="en-US" sz="2600" dirty="0">
                <a:latin typeface="Gill Sans MT" pitchFamily="34" charset="0"/>
              </a:rPr>
              <a:t> </a:t>
            </a:r>
            <a:r>
              <a:rPr lang="en-US" sz="2600" noProof="0" dirty="0" smtClean="0">
                <a:latin typeface="Gill Sans MT" pitchFamily="34" charset="0"/>
              </a:rPr>
              <a:t>document relevant?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704850" lvl="1" indent="-273050" defTabSz="914400" eaLnBrk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-65" charset="2"/>
              <a:buChar char="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Answer: When it </a:t>
            </a:r>
            <a:r>
              <a:rPr lang="en-US" sz="2600" dirty="0" smtClean="0">
                <a:latin typeface="Gill Sans MT" pitchFamily="34" charset="0"/>
              </a:rPr>
              <a:t>fulfils our information need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662105" y="4520473"/>
            <a:ext cx="8229600" cy="138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-65" charset="2"/>
              <a:buChar char=""/>
              <a:tabLst/>
              <a:defRPr/>
            </a:pPr>
            <a:r>
              <a:rPr lang="en-US" sz="2600" noProof="0" dirty="0" smtClean="0">
                <a:latin typeface="Gill Sans MT" pitchFamily="34" charset="0"/>
              </a:rPr>
              <a:t>Question 2:  Are all matching documents relevant?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704850" lvl="1" indent="-273050" defTabSz="914400" eaLnBrk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-65" charset="2"/>
              <a:buChar char="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Answer: Not really, although we design the query with this goal </a:t>
            </a:r>
            <a:r>
              <a:rPr lang="en-US" sz="2600" dirty="0" smtClean="0">
                <a:latin typeface="Gill Sans MT" pitchFamily="34" charset="0"/>
              </a:rPr>
              <a:t>in mind.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Boolean Query effectiveness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49" name="Picture 1" descr="C:\Documents and Settings\Celibette\My Documents\maestria\Bioinformatics Data Management\Figura-relevan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7272" y="1715015"/>
            <a:ext cx="5075372" cy="3925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Boolean Query Effectiveness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445562"/>
          </a:xfrm>
        </p:spPr>
        <p:txBody>
          <a:bodyPr/>
          <a:lstStyle/>
          <a:p>
            <a:r>
              <a:rPr lang="en-US" dirty="0" smtClean="0"/>
              <a:t>Precision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Recall</a:t>
            </a:r>
          </a:p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9163" y="5278396"/>
            <a:ext cx="7570853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Question: Can we really measure the effectiveness of any query?  Why?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2913" y="3644900"/>
          <a:ext cx="7153275" cy="949325"/>
        </p:xfrm>
        <a:graphic>
          <a:graphicData uri="http://schemas.openxmlformats.org/presentationml/2006/ole">
            <p:oleObj spid="_x0000_s1027" name="Equation" r:id="rId4" imgW="3543120" imgH="4698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00789" y="5795493"/>
            <a:ext cx="3348507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" pitchFamily="34" charset="0"/>
              </a:rPr>
              <a:t>Formula 9.1 and 9.2 </a:t>
            </a:r>
          </a:p>
          <a:p>
            <a:r>
              <a:rPr lang="en-US" sz="1200" dirty="0" smtClean="0">
                <a:latin typeface="Gill Sans MT" pitchFamily="34" charset="0"/>
              </a:rPr>
              <a:t>From:   </a:t>
            </a:r>
            <a:r>
              <a:rPr lang="en-US" sz="1200" dirty="0" smtClean="0">
                <a:latin typeface="Gill Sans MT" pitchFamily="-65" charset="-18"/>
              </a:rPr>
              <a:t>Gerald Salton, Automatic Text Processing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85763" y="1865313"/>
          <a:ext cx="6153150" cy="969962"/>
        </p:xfrm>
        <a:graphic>
          <a:graphicData uri="http://schemas.openxmlformats.org/presentationml/2006/ole">
            <p:oleObj spid="_x0000_s1029" name="Equation" r:id="rId5" imgW="298440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54546" y="1120462"/>
            <a:ext cx="2871989" cy="51515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Measuring Boolean Query Effectiveness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These materials were developed with funding from the US National Institutes of Health grant #2T36 GM008789 to the Pittsburgh Supercomputing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</p:nvPr>
        </p:nvGraphicFramePr>
        <p:xfrm>
          <a:off x="624627" y="1223493"/>
          <a:ext cx="2028423" cy="493283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Content Placeholder 9"/>
          <p:cNvGraphicFramePr>
            <a:graphicFrameLocks/>
          </p:cNvGraphicFramePr>
          <p:nvPr/>
        </p:nvGraphicFramePr>
        <p:xfrm>
          <a:off x="6933128" y="4997005"/>
          <a:ext cx="1154804" cy="11571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93225" y="2691685"/>
            <a:ext cx="3230436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relevant retrieved = 5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Total retrieved = 8</a:t>
            </a:r>
          </a:p>
          <a:p>
            <a:r>
              <a:rPr lang="en-US" dirty="0" smtClean="0"/>
              <a:t>Total relevant = 20 (assumed)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6256" y="4069724"/>
            <a:ext cx="2634054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 = 5/8 = 52.5%</a:t>
            </a:r>
          </a:p>
          <a:p>
            <a:r>
              <a:rPr lang="en-US" dirty="0" smtClean="0"/>
              <a:t>Recall = 5/20 = 25%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2145" y="5215944"/>
            <a:ext cx="2287806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Retrieval documents</a:t>
            </a:r>
          </a:p>
          <a:p>
            <a:r>
              <a:rPr lang="en-US" dirty="0" smtClean="0"/>
              <a:t>(result set)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75021" y="4224270"/>
            <a:ext cx="1700011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specific order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man Old Style" pitchFamily="-65" charset="0"/>
              </a:rPr>
              <a:t>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z="2000">
                <a:latin typeface="Gill Sans MT" pitchFamily="-65" charset="-18"/>
              </a:rPr>
              <a:t>This material is targeted towards students with a general background in Biology. It was developed to introduce biology students to the computational mathematical and biological issues surrounding bioinformatics. This specific lesson deals with the following fundamental topics:</a:t>
            </a:r>
          </a:p>
          <a:p>
            <a:pPr lvl="1" eaLnBrk="1" hangingPunct="1"/>
            <a:r>
              <a:rPr lang="en-US" sz="2000">
                <a:latin typeface="Gill Sans MT" pitchFamily="-65" charset="-18"/>
                <a:ea typeface="ＭＳ Ｐゴシック" pitchFamily="-65" charset="-128"/>
              </a:rPr>
              <a:t>Computing for biologists</a:t>
            </a:r>
          </a:p>
          <a:p>
            <a:pPr lvl="1" eaLnBrk="1" hangingPunct="1"/>
            <a:r>
              <a:rPr lang="en-US" sz="2000">
                <a:latin typeface="Gill Sans MT" pitchFamily="-65" charset="-18"/>
                <a:ea typeface="ＭＳ Ｐゴシック" pitchFamily="-65" charset="-128"/>
              </a:rPr>
              <a:t>Computer Science track</a:t>
            </a:r>
          </a:p>
          <a:p>
            <a:pPr lvl="1" eaLnBrk="1" hangingPunct="1"/>
            <a:endParaRPr lang="en-US" sz="2000">
              <a:latin typeface="Gill Sans MT" pitchFamily="-65" charset="-18"/>
              <a:ea typeface="ＭＳ Ｐゴシック" pitchFamily="-65" charset="-128"/>
            </a:endParaRPr>
          </a:p>
          <a:p>
            <a:pPr lvl="1" eaLnBrk="1" hangingPunct="1"/>
            <a:r>
              <a:rPr lang="en-US" sz="2000">
                <a:latin typeface="Gill Sans MT" pitchFamily="-65" charset="-18"/>
                <a:ea typeface="ＭＳ Ｐゴシック" pitchFamily="-65" charset="-128"/>
              </a:rPr>
              <a:t>This material has been developed by:</a:t>
            </a:r>
          </a:p>
          <a:p>
            <a:pPr lvl="1" eaLnBrk="1" hangingPunct="1">
              <a:buFont typeface="Wingdings 3" pitchFamily="-65" charset="2"/>
              <a:buNone/>
            </a:pPr>
            <a:r>
              <a:rPr lang="en-US" sz="2000">
                <a:latin typeface="Gill Sans MT" pitchFamily="-65" charset="-18"/>
                <a:ea typeface="ＭＳ Ｐゴシック" pitchFamily="-65" charset="-128"/>
              </a:rPr>
              <a:t>	Dr. Hugh B. Nicholas, Jr.</a:t>
            </a:r>
          </a:p>
          <a:p>
            <a:pPr lvl="1" eaLnBrk="1" hangingPunct="1">
              <a:buFont typeface="Wingdings 3" pitchFamily="-65" charset="2"/>
              <a:buNone/>
            </a:pPr>
            <a:r>
              <a:rPr lang="en-US" sz="2000">
                <a:latin typeface="Gill Sans MT" pitchFamily="-65" charset="-18"/>
                <a:ea typeface="ＭＳ Ｐゴシック" pitchFamily="-65" charset="-128"/>
              </a:rPr>
              <a:t>	National Center for Biomedical Supercomputing</a:t>
            </a:r>
          </a:p>
          <a:p>
            <a:pPr lvl="1" eaLnBrk="1" hangingPunct="1">
              <a:buFont typeface="Wingdings 3" pitchFamily="-65" charset="2"/>
              <a:buNone/>
            </a:pPr>
            <a:r>
              <a:rPr lang="en-US" sz="2000">
                <a:latin typeface="Gill Sans MT" pitchFamily="-65" charset="-18"/>
                <a:ea typeface="ＭＳ Ｐゴシック" pitchFamily="-65" charset="-128"/>
              </a:rPr>
              <a:t>	Pittsburgh Supercomputing Center</a:t>
            </a:r>
          </a:p>
          <a:p>
            <a:pPr lvl="1" eaLnBrk="1" hangingPunct="1">
              <a:buFont typeface="Wingdings 3" pitchFamily="-65" charset="2"/>
              <a:buNone/>
            </a:pPr>
            <a:r>
              <a:rPr lang="en-US" sz="2000">
                <a:latin typeface="Gill Sans MT" pitchFamily="-65" charset="-18"/>
                <a:ea typeface="ＭＳ Ｐゴシック" pitchFamily="-65" charset="-128"/>
              </a:rPr>
              <a:t>	Carnegie Mellon University</a:t>
            </a:r>
          </a:p>
          <a:p>
            <a:pPr eaLnBrk="1" hangingPunct="1"/>
            <a:endParaRPr lang="en-US">
              <a:latin typeface="Gill Sans MT" pitchFamily="-65" charset="-18"/>
            </a:endParaRPr>
          </a:p>
          <a:p>
            <a:pPr eaLnBrk="1" hangingPunct="1"/>
            <a:endParaRPr lang="en-US">
              <a:latin typeface="Gill Sans MT" pitchFamily="-65" charset="-18"/>
            </a:endParaRPr>
          </a:p>
          <a:p>
            <a:pPr eaLnBrk="1" hangingPunct="1"/>
            <a:endParaRPr lang="en-US">
              <a:latin typeface="Gill Sans MT" pitchFamily="-65" charset="-18"/>
            </a:endParaRPr>
          </a:p>
          <a:p>
            <a:pPr eaLnBrk="1" hangingPunct="1"/>
            <a:endParaRPr lang="en-US">
              <a:latin typeface="Gill Sans MT" pitchFamily="-65" charset="-18"/>
            </a:endParaRPr>
          </a:p>
          <a:p>
            <a:pPr eaLnBrk="1" hangingPunct="1"/>
            <a:endParaRPr lang="en-US">
              <a:latin typeface="Gill Sans MT" pitchFamily="-65" charset="-18"/>
            </a:endParaRPr>
          </a:p>
          <a:p>
            <a:pPr eaLnBrk="1" hangingPunct="1"/>
            <a:endParaRPr lang="en-US">
              <a:latin typeface="Gill Sans MT" pitchFamily="-65" charset="-18"/>
            </a:endParaRPr>
          </a:p>
          <a:p>
            <a:pPr eaLnBrk="1" hangingPunct="1"/>
            <a:endParaRPr lang="en-US">
              <a:latin typeface="Gill Sans MT" pitchFamily="-65" charset="-18"/>
            </a:endParaRPr>
          </a:p>
          <a:p>
            <a:pPr eaLnBrk="1" hangingPunct="1"/>
            <a:endParaRPr lang="en-US">
              <a:latin typeface="Gill Sans MT" pitchFamily="-65" charset="-18"/>
            </a:endParaRPr>
          </a:p>
          <a:p>
            <a:pPr eaLnBrk="1" hangingPunct="1"/>
            <a:endParaRPr lang="en-US">
              <a:latin typeface="Gill Sans MT" pitchFamily="-65" charset="-18"/>
            </a:endParaRPr>
          </a:p>
          <a:p>
            <a:pPr eaLnBrk="1" hangingPunct="1"/>
            <a:endParaRPr lang="en-US">
              <a:latin typeface="Gill Sans MT" pitchFamily="-65" charset="-18"/>
            </a:endParaRPr>
          </a:p>
          <a:p>
            <a:pPr eaLnBrk="1" hangingPunct="1"/>
            <a:endParaRPr lang="en-US">
              <a:latin typeface="Gill Sans MT" pitchFamily="-65" charset="-18"/>
            </a:endParaRPr>
          </a:p>
          <a:p>
            <a:pPr eaLnBrk="1" hangingPunct="1"/>
            <a:endParaRPr lang="en-US">
              <a:latin typeface="Gill Sans MT" pitchFamily="-65" charset="-1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65" charset="2"/>
              <a:buNone/>
            </a:pPr>
            <a:fld id="{F3918DA2-E175-0445-A83D-2BB6E1CE9861}" type="slidenum">
              <a:rPr lang="en-US">
                <a:latin typeface="Arial" pitchFamily="-65" charset="0"/>
              </a:rPr>
              <a:pPr>
                <a:buFont typeface="Wingdings" pitchFamily="-65" charset="2"/>
                <a:buNone/>
              </a:pPr>
              <a:t>2</a:t>
            </a:fld>
            <a:endParaRPr lang="en-US">
              <a:latin typeface="Arial" pitchFamily="-65" charset="0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-65" charset="2"/>
              <a:buNone/>
            </a:pPr>
            <a:r>
              <a:rPr lang="en-US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These materials were developed with funding from the US National Institutes of Health grant #2T36 GM008789 to the Pittsburgh Supercomputing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Query Models Subtopics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9219" name="Content Placeholder 6"/>
          <p:cNvSpPr>
            <a:spLocks noGrp="1"/>
          </p:cNvSpPr>
          <p:nvPr>
            <p:ph sz="quarter" idx="1"/>
          </p:nvPr>
        </p:nvSpPr>
        <p:spPr>
          <a:xfrm>
            <a:off x="599590" y="1501422"/>
            <a:ext cx="7306065" cy="1687689"/>
          </a:xfrm>
        </p:spPr>
        <p:txBody>
          <a:bodyPr/>
          <a:lstStyle/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Boolean Query Model</a:t>
            </a:r>
          </a:p>
          <a:p>
            <a:r>
              <a:rPr lang="en-US" dirty="0" smtClean="0">
                <a:latin typeface="Gill Sans MT" pitchFamily="-65" charset="-18"/>
              </a:rPr>
              <a:t>Vector Space Query Model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Practical Query Models: The Case of Google </a:t>
            </a:r>
          </a:p>
          <a:p>
            <a:endParaRPr lang="en-US" dirty="0">
              <a:latin typeface="Gill Sans MT" pitchFamily="-65" charset="-18"/>
            </a:endParaRPr>
          </a:p>
        </p:txBody>
      </p:sp>
      <p:sp>
        <p:nvSpPr>
          <p:cNvPr id="9220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91A58C-8DF4-0A43-BB62-8459DD938A2F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itchFamily="-65" charset="0"/>
              </a:rPr>
              <a:t>The</a:t>
            </a:r>
            <a:r>
              <a:rPr lang="en-US" dirty="0" smtClean="0">
                <a:latin typeface="Bookman Old Style" pitchFamily="-65" charset="0"/>
              </a:rPr>
              <a:t> Vector Space Query Model: Definition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2291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474099"/>
          </a:xfrm>
        </p:spPr>
        <p:txBody>
          <a:bodyPr/>
          <a:lstStyle/>
          <a:p>
            <a:endParaRPr lang="en-US" dirty="0" smtClean="0">
              <a:latin typeface="Gill Sans MT" pitchFamily="-65" charset="-18"/>
            </a:endParaRPr>
          </a:p>
          <a:p>
            <a:r>
              <a:rPr lang="en-US" dirty="0" smtClean="0">
                <a:latin typeface="Gill Sans MT" pitchFamily="-65" charset="-18"/>
              </a:rPr>
              <a:t>A Vector Space query consists of a list of terms with corresponding numeric weights</a:t>
            </a:r>
          </a:p>
          <a:p>
            <a:r>
              <a:rPr lang="en-US" dirty="0" smtClean="0">
                <a:latin typeface="Gill Sans MT" pitchFamily="-65" charset="-18"/>
              </a:rPr>
              <a:t>Usually implicit default weights are assigned when needed</a:t>
            </a:r>
          </a:p>
          <a:p>
            <a:r>
              <a:rPr lang="en-US" dirty="0" smtClean="0">
                <a:latin typeface="Gill Sans MT" pitchFamily="-65" charset="-18"/>
              </a:rPr>
              <a:t>Examples of vector space queries</a:t>
            </a:r>
          </a:p>
          <a:p>
            <a:pPr lvl="1"/>
            <a:r>
              <a:rPr lang="en-US" dirty="0" err="1" smtClean="0">
                <a:latin typeface="Gill Sans MT" pitchFamily="-65" charset="-18"/>
              </a:rPr>
              <a:t>aldehyde</a:t>
            </a:r>
            <a:endParaRPr lang="en-US" dirty="0" smtClean="0">
              <a:latin typeface="Gill Sans MT" pitchFamily="-65" charset="-18"/>
            </a:endParaRPr>
          </a:p>
          <a:p>
            <a:pPr lvl="1"/>
            <a:r>
              <a:rPr lang="en-US" dirty="0" smtClean="0">
                <a:latin typeface="Gill Sans MT" pitchFamily="-65" charset="-18"/>
              </a:rPr>
              <a:t>(aldehyde:10 dehydrogenase:25)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(isocitrate:1 aldehyde:3 dehydrogenase:10)</a:t>
            </a:r>
          </a:p>
        </p:txBody>
      </p:sp>
      <p:sp>
        <p:nvSpPr>
          <p:cNvPr id="1229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F41B3E-D7D8-F044-9ED8-9D99A1CBF2EC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88687" y="3928056"/>
            <a:ext cx="1159099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HIDDEN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itchFamily="-65" charset="0"/>
              </a:rPr>
              <a:t>The</a:t>
            </a:r>
            <a:r>
              <a:rPr lang="en-US" dirty="0" smtClean="0">
                <a:latin typeface="Bookman Old Style" pitchFamily="-65" charset="0"/>
              </a:rPr>
              <a:t> Vector Space Query Model: Definition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2291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333353"/>
            <a:ext cx="8229600" cy="1463356"/>
          </a:xfrm>
        </p:spPr>
        <p:txBody>
          <a:bodyPr/>
          <a:lstStyle/>
          <a:p>
            <a:r>
              <a:rPr lang="en-US" dirty="0" smtClean="0">
                <a:latin typeface="Gill Sans MT" pitchFamily="-65" charset="-18"/>
              </a:rPr>
              <a:t>A Vector Space query consists of a list of terms with corresponding numeric weights</a:t>
            </a:r>
          </a:p>
          <a:p>
            <a:r>
              <a:rPr lang="en-US" dirty="0" smtClean="0">
                <a:latin typeface="Gill Sans MT" pitchFamily="-65" charset="-18"/>
              </a:rPr>
              <a:t>Usually implicit default weights are assigned when needed</a:t>
            </a:r>
          </a:p>
        </p:txBody>
      </p:sp>
      <p:sp>
        <p:nvSpPr>
          <p:cNvPr id="1229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F41B3E-D7D8-F044-9ED8-9D99A1CBF2EC}" type="slidenum">
              <a:rPr lang="en-US"/>
              <a:pPr/>
              <a:t>22</a:t>
            </a:fld>
            <a:endParaRPr lang="en-US" dirty="0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/>
        </p:nvGraphicFramePr>
        <p:xfrm>
          <a:off x="484349" y="2831588"/>
          <a:ext cx="8229600" cy="25658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39349"/>
                <a:gridCol w="53902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Query</a:t>
                      </a:r>
                      <a:r>
                        <a:rPr lang="en-US" baseline="0" noProof="0" dirty="0" smtClean="0"/>
                        <a:t> consists of:</a:t>
                      </a:r>
                      <a:endParaRPr lang="en-US" noProof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Document Matches When:</a:t>
                      </a:r>
                      <a:endParaRPr lang="en-US" noProof="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6624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aldehyde</a:t>
                      </a:r>
                      <a:endParaRPr lang="en-US" noProof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Document contains</a:t>
                      </a:r>
                      <a:r>
                        <a:rPr lang="en-US" baseline="0" noProof="0" dirty="0" smtClean="0"/>
                        <a:t> term </a:t>
                      </a:r>
                      <a:r>
                        <a:rPr lang="en-US" baseline="0" noProof="0" dirty="0" err="1" smtClean="0"/>
                        <a:t>aldehyde</a:t>
                      </a:r>
                      <a:endParaRPr lang="en-US" noProof="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(aldehyde:10 dehydrogenase:25)</a:t>
                      </a:r>
                      <a:endParaRPr lang="en-US" dirty="0" smtClean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Document that contains</a:t>
                      </a:r>
                      <a:r>
                        <a:rPr lang="en-US" baseline="0" noProof="0" dirty="0" smtClean="0"/>
                        <a:t> terms </a:t>
                      </a:r>
                      <a:r>
                        <a:rPr lang="en-US" baseline="0" noProof="0" dirty="0" err="1" smtClean="0"/>
                        <a:t>aldehyde</a:t>
                      </a:r>
                      <a:r>
                        <a:rPr lang="en-US" baseline="0" noProof="0" dirty="0" smtClean="0"/>
                        <a:t> or </a:t>
                      </a:r>
                      <a:r>
                        <a:rPr lang="en-US" dirty="0" err="1" smtClean="0"/>
                        <a:t>dehydrogenase</a:t>
                      </a:r>
                      <a:r>
                        <a:rPr lang="en-US" dirty="0" smtClean="0"/>
                        <a:t>.  Documents with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dehydrogenase</a:t>
                      </a:r>
                      <a:r>
                        <a:rPr lang="en-US" dirty="0" smtClean="0"/>
                        <a:t> ranked higher.</a:t>
                      </a:r>
                      <a:endParaRPr lang="en-US" noProof="0" dirty="0" smtClean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isocitrate</a:t>
                      </a:r>
                      <a:r>
                        <a:rPr lang="en-US" dirty="0" smtClean="0"/>
                        <a:t>:-3 aldehyde:3 dehydrogenase:10)</a:t>
                      </a:r>
                      <a:endParaRPr lang="en-US" dirty="0" smtClean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Document may contains</a:t>
                      </a:r>
                      <a:r>
                        <a:rPr lang="en-US" baseline="0" noProof="0" dirty="0" smtClean="0"/>
                        <a:t> terms </a:t>
                      </a:r>
                      <a:r>
                        <a:rPr lang="en-US" baseline="0" noProof="0" dirty="0" err="1" smtClean="0"/>
                        <a:t>aldehyde</a:t>
                      </a:r>
                      <a:r>
                        <a:rPr lang="en-US" baseline="0" noProof="0" dirty="0" smtClean="0"/>
                        <a:t>, </a:t>
                      </a:r>
                      <a:r>
                        <a:rPr lang="en-US" dirty="0" err="1" smtClean="0"/>
                        <a:t>dehydrogenase</a:t>
                      </a:r>
                      <a:r>
                        <a:rPr lang="en-US" dirty="0" smtClean="0"/>
                        <a:t> or </a:t>
                      </a:r>
                      <a:r>
                        <a:rPr lang="en-US" dirty="0" err="1" smtClean="0"/>
                        <a:t>isocitrate</a:t>
                      </a:r>
                      <a:r>
                        <a:rPr lang="en-US" dirty="0" smtClean="0"/>
                        <a:t>. Documents with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dehydrogenase</a:t>
                      </a:r>
                      <a:r>
                        <a:rPr lang="en-US" dirty="0" smtClean="0"/>
                        <a:t> ranked higher.</a:t>
                      </a:r>
                      <a:endParaRPr lang="en-US" noProof="0" dirty="0" smtClean="0">
                        <a:latin typeface="Gill Sans M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9477" y="5508264"/>
            <a:ext cx="8234237" cy="66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ill Sans MT" pitchFamily="34" charset="0"/>
              </a:rPr>
              <a:t>A vector query model can support multiple mechanisms for ranking </a:t>
            </a:r>
          </a:p>
          <a:p>
            <a:pPr algn="ctr"/>
            <a:r>
              <a:rPr lang="en-US" sz="2000" dirty="0" smtClean="0">
                <a:latin typeface="Gill Sans MT" pitchFamily="34" charset="0"/>
              </a:rPr>
              <a:t>matching documents according to expected similarity</a:t>
            </a:r>
            <a:endParaRPr lang="en-US" sz="20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54545" y="1313648"/>
            <a:ext cx="3065173" cy="30007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Measuring Vector Space Query Effectiveness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These materials were developed with funding from the US National Institutes of Health grant #2T36 GM008789 to the Pittsburgh Supercomputing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3" name="Content Placeholder 9"/>
          <p:cNvGraphicFramePr>
            <a:graphicFrameLocks/>
          </p:cNvGraphicFramePr>
          <p:nvPr/>
        </p:nvGraphicFramePr>
        <p:xfrm>
          <a:off x="6933128" y="4816699"/>
          <a:ext cx="1154804" cy="11571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32613" y="1725769"/>
            <a:ext cx="2743764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Total relevant retrieved = 4</a:t>
            </a:r>
          </a:p>
          <a:p>
            <a:r>
              <a:rPr lang="en-US" dirty="0" smtClean="0">
                <a:latin typeface="Gill Sans MT" pitchFamily="34" charset="0"/>
              </a:rPr>
              <a:t>Total retrieved = 5</a:t>
            </a:r>
            <a:endParaRPr lang="en-US" dirty="0" smtClean="0">
              <a:solidFill>
                <a:srgbClr val="FF0000"/>
              </a:solidFill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Total relevant = 10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9886" y="3103808"/>
            <a:ext cx="2239909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Precision = 4/5 = 80%</a:t>
            </a:r>
          </a:p>
          <a:p>
            <a:r>
              <a:rPr lang="en-US" dirty="0" smtClean="0">
                <a:latin typeface="Gill Sans MT" pitchFamily="34" charset="0"/>
              </a:rPr>
              <a:t>Recall = 4/10 = 40%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3048" y="4443206"/>
            <a:ext cx="2104807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Retrieval documents</a:t>
            </a:r>
          </a:p>
          <a:p>
            <a:r>
              <a:rPr lang="en-US" dirty="0" smtClean="0">
                <a:latin typeface="Gill Sans MT" pitchFamily="34" charset="0"/>
              </a:rPr>
              <a:t>(result set)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457200" y="5834130"/>
            <a:ext cx="8229600" cy="32282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8" name="Content Placeholder 9"/>
          <p:cNvGraphicFramePr>
            <a:graphicFrameLocks/>
          </p:cNvGraphicFramePr>
          <p:nvPr/>
        </p:nvGraphicFramePr>
        <p:xfrm>
          <a:off x="624627" y="1223493"/>
          <a:ext cx="2028423" cy="493283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612265" y="3256203"/>
            <a:ext cx="2118850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Documents analyzed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50901" y="5162276"/>
            <a:ext cx="356655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Documents D6-D8 not analyzed yet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54546" y="1120462"/>
            <a:ext cx="2846231" cy="51515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Measuring Vector Space Query Effectiveness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These materials were developed with funding from the US National Institutes of Health grant #2T36 GM008789 to the Pittsburgh Supercomputing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</p:nvPr>
        </p:nvGraphicFramePr>
        <p:xfrm>
          <a:off x="624627" y="1223493"/>
          <a:ext cx="2028423" cy="493283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9"/>
          <p:cNvGraphicFramePr>
            <a:graphicFrameLocks/>
          </p:cNvGraphicFramePr>
          <p:nvPr/>
        </p:nvGraphicFramePr>
        <p:xfrm>
          <a:off x="6933128" y="4816699"/>
          <a:ext cx="1154804" cy="11571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70499" y="1725769"/>
            <a:ext cx="3230436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relevant retrieved = 5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Total retrieved = 8</a:t>
            </a:r>
          </a:p>
          <a:p>
            <a:r>
              <a:rPr lang="en-US" dirty="0" smtClean="0"/>
              <a:t>Total relevant = 10 (assumed)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73530" y="3103808"/>
            <a:ext cx="2634054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 = 5/8 = 62.5%</a:t>
            </a:r>
          </a:p>
          <a:p>
            <a:r>
              <a:rPr lang="en-US" dirty="0" smtClean="0"/>
              <a:t>Recall = 4/10 = 50%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1686" y="5215944"/>
            <a:ext cx="2287806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Retrieval documents</a:t>
            </a:r>
          </a:p>
          <a:p>
            <a:r>
              <a:rPr lang="en-US" dirty="0" smtClean="0"/>
              <a:t>(result set)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dirty="0" smtClean="0">
                <a:latin typeface="Bookman Old Style" pitchFamily="-65" charset="0"/>
              </a:rPr>
              <a:t> Vector Space Query Model Precision and Recall constitute a tradeoff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7070501" y="5705341"/>
            <a:ext cx="9015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15155" y="1313645"/>
            <a:ext cx="772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Similarity Measures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37882" y="1249249"/>
          <a:ext cx="5898524" cy="51386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8648"/>
                <a:gridCol w="1954102"/>
                <a:gridCol w="2205774"/>
              </a:tblGrid>
              <a:tr h="970571">
                <a:tc>
                  <a:txBody>
                    <a:bodyPr/>
                    <a:lstStyle/>
                    <a:p>
                      <a:r>
                        <a:rPr lang="en-US" dirty="0" smtClean="0"/>
                        <a:t>Similarity Measure</a:t>
                      </a:r>
                    </a:p>
                    <a:p>
                      <a:r>
                        <a:rPr lang="en-US" dirty="0" err="1" smtClean="0"/>
                        <a:t>sim</a:t>
                      </a:r>
                      <a:r>
                        <a:rPr lang="en-US" dirty="0" smtClean="0"/>
                        <a:t>(X,Y)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</a:t>
                      </a:r>
                      <a:r>
                        <a:rPr lang="en-US" baseline="0" dirty="0" smtClean="0"/>
                        <a:t> for Binary Term Vectors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 for Weighted</a:t>
                      </a:r>
                      <a:r>
                        <a:rPr lang="en-US" baseline="0" dirty="0" smtClean="0"/>
                        <a:t> Term Vectors</a:t>
                      </a:r>
                      <a:endParaRPr lang="en-US" dirty="0"/>
                    </a:p>
                  </a:txBody>
                  <a:tcPr/>
                </a:tc>
              </a:tr>
              <a:tr h="774278">
                <a:tc>
                  <a:txBody>
                    <a:bodyPr/>
                    <a:lstStyle/>
                    <a:p>
                      <a:r>
                        <a:rPr lang="en-US" dirty="0" smtClean="0"/>
                        <a:t>Inner 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1125974">
                <a:tc>
                  <a:txBody>
                    <a:bodyPr/>
                    <a:lstStyle/>
                    <a:p>
                      <a:r>
                        <a:rPr lang="en-US" dirty="0" smtClean="0"/>
                        <a:t>Dice</a:t>
                      </a:r>
                      <a:r>
                        <a:rPr lang="en-US" baseline="0" dirty="0" smtClean="0"/>
                        <a:t> coefficient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77772">
                <a:tc>
                  <a:txBody>
                    <a:bodyPr/>
                    <a:lstStyle/>
                    <a:p>
                      <a:r>
                        <a:rPr lang="en-US" dirty="0" smtClean="0"/>
                        <a:t>Cosine coefficient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00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Jaccard</a:t>
                      </a:r>
                      <a:r>
                        <a:rPr lang="en-US" dirty="0" smtClean="0"/>
                        <a:t> coefficient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85459" y="2336979"/>
          <a:ext cx="558800" cy="330200"/>
        </p:xfrm>
        <a:graphic>
          <a:graphicData uri="http://schemas.openxmlformats.org/presentationml/2006/ole">
            <p:oleObj spid="_x0000_s57346" name="Equation" r:id="rId3" imgW="558720" imgH="33012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644172" y="3208517"/>
          <a:ext cx="736600" cy="668337"/>
        </p:xfrm>
        <a:graphic>
          <a:graphicData uri="http://schemas.openxmlformats.org/presentationml/2006/ole">
            <p:oleObj spid="_x0000_s57347" name="Equation" r:id="rId4" imgW="736560" imgH="596880" progId="Equation.3">
              <p:embed/>
            </p:oleObj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2567972" y="4283301"/>
          <a:ext cx="1092200" cy="781050"/>
        </p:xfrm>
        <a:graphic>
          <a:graphicData uri="http://schemas.openxmlformats.org/presentationml/2006/ole">
            <p:oleObj spid="_x0000_s57348" name="Equation" r:id="rId5" imgW="1091880" imgH="698400" progId="Equation.3">
              <p:embed/>
            </p:oleObj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2556859" y="5529489"/>
          <a:ext cx="1295400" cy="709612"/>
        </p:xfrm>
        <a:graphic>
          <a:graphicData uri="http://schemas.openxmlformats.org/presentationml/2006/ole">
            <p:oleObj spid="_x0000_s57349" name="Equation" r:id="rId6" imgW="1295280" imgH="63468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784479" y="2286000"/>
          <a:ext cx="812800" cy="533400"/>
        </p:xfrm>
        <a:graphic>
          <a:graphicData uri="http://schemas.openxmlformats.org/presentationml/2006/ole">
            <p:oleObj spid="_x0000_s57350" name="Equation" r:id="rId7" imgW="812520" imgH="533160" progId="Equation.3">
              <p:embed/>
            </p:oleObj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4585885" y="3085476"/>
          <a:ext cx="1257300" cy="1016000"/>
        </p:xfrm>
        <a:graphic>
          <a:graphicData uri="http://schemas.openxmlformats.org/presentationml/2006/ole">
            <p:oleObj spid="_x0000_s57351" name="Equation" r:id="rId8" imgW="1257120" imgH="1015920" progId="Equation.3">
              <p:embed/>
            </p:oleObj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4546354" y="4158581"/>
          <a:ext cx="1333500" cy="1079500"/>
        </p:xfrm>
        <a:graphic>
          <a:graphicData uri="http://schemas.openxmlformats.org/presentationml/2006/ole">
            <p:oleObj spid="_x0000_s57352" name="Equation" r:id="rId9" imgW="1333440" imgH="1079280" progId="Equation.3">
              <p:embed/>
            </p:oleObj>
          </a:graphicData>
        </a:graphic>
      </p:graphicFrame>
      <p:graphicFrame>
        <p:nvGraphicFramePr>
          <p:cNvPr id="26640" name="Object 16"/>
          <p:cNvGraphicFramePr>
            <a:graphicFrameLocks noChangeAspect="1"/>
          </p:cNvGraphicFramePr>
          <p:nvPr/>
        </p:nvGraphicFramePr>
        <p:xfrm>
          <a:off x="4144963" y="5311775"/>
          <a:ext cx="2159000" cy="1016000"/>
        </p:xfrm>
        <a:graphic>
          <a:graphicData uri="http://schemas.openxmlformats.org/presentationml/2006/ole">
            <p:oleObj spid="_x0000_s57353" name="Equation" r:id="rId10" imgW="2158920" imgH="101592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93984" y="1712890"/>
            <a:ext cx="2550016" cy="10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ill Sans MT" pitchFamily="34" charset="0"/>
              </a:rPr>
              <a:t>Legend:</a:t>
            </a:r>
          </a:p>
          <a:p>
            <a:r>
              <a:rPr lang="en-US" sz="1400" dirty="0" smtClean="0">
                <a:latin typeface="Gill Sans MT" pitchFamily="34" charset="0"/>
              </a:rPr>
              <a:t>X=(x</a:t>
            </a:r>
            <a:r>
              <a:rPr lang="en-US" sz="1050" dirty="0" smtClean="0">
                <a:latin typeface="Gill Sans MT" pitchFamily="34" charset="0"/>
              </a:rPr>
              <a:t>1</a:t>
            </a:r>
            <a:r>
              <a:rPr lang="en-US" sz="1400" dirty="0" smtClean="0">
                <a:latin typeface="Gill Sans MT" pitchFamily="34" charset="0"/>
              </a:rPr>
              <a:t>,x</a:t>
            </a:r>
            <a:r>
              <a:rPr lang="en-US" sz="1050" dirty="0" smtClean="0">
                <a:latin typeface="Gill Sans MT" pitchFamily="34" charset="0"/>
              </a:rPr>
              <a:t>2</a:t>
            </a:r>
            <a:r>
              <a:rPr lang="en-US" sz="1400" dirty="0" smtClean="0">
                <a:latin typeface="Gill Sans MT" pitchFamily="34" charset="0"/>
              </a:rPr>
              <a:t>,…,</a:t>
            </a:r>
            <a:r>
              <a:rPr lang="en-US" sz="1400" dirty="0" err="1" smtClean="0">
                <a:latin typeface="Gill Sans MT" pitchFamily="34" charset="0"/>
              </a:rPr>
              <a:t>x</a:t>
            </a:r>
            <a:r>
              <a:rPr lang="en-US" sz="1050" dirty="0" err="1" smtClean="0">
                <a:latin typeface="Gill Sans MT" pitchFamily="34" charset="0"/>
              </a:rPr>
              <a:t>t</a:t>
            </a:r>
            <a:r>
              <a:rPr lang="en-US" sz="1400" dirty="0" smtClean="0">
                <a:latin typeface="Gill Sans MT" pitchFamily="34" charset="0"/>
              </a:rPr>
              <a:t>)</a:t>
            </a:r>
          </a:p>
          <a:p>
            <a:r>
              <a:rPr lang="en-US" sz="1400" dirty="0" smtClean="0">
                <a:latin typeface="Gill Sans MT" pitchFamily="34" charset="0"/>
              </a:rPr>
              <a:t>      = number of terms in X</a:t>
            </a:r>
          </a:p>
          <a:p>
            <a:r>
              <a:rPr lang="en-US" sz="1400" dirty="0" smtClean="0">
                <a:latin typeface="Gill Sans MT" pitchFamily="34" charset="0"/>
              </a:rPr>
              <a:t>	   =number of terms appearing jointly in X and Y</a:t>
            </a:r>
            <a:endParaRPr lang="en-US" sz="1400" dirty="0">
              <a:latin typeface="Gill Sans MT" pitchFamily="34" charset="0"/>
            </a:endParaRPr>
          </a:p>
        </p:txBody>
      </p:sp>
      <p:graphicFrame>
        <p:nvGraphicFramePr>
          <p:cNvPr id="57354" name="Object 2"/>
          <p:cNvGraphicFramePr>
            <a:graphicFrameLocks noChangeAspect="1"/>
          </p:cNvGraphicFramePr>
          <p:nvPr/>
        </p:nvGraphicFramePr>
        <p:xfrm>
          <a:off x="6718300" y="2346325"/>
          <a:ext cx="469900" cy="254000"/>
        </p:xfrm>
        <a:graphic>
          <a:graphicData uri="http://schemas.openxmlformats.org/presentationml/2006/ole">
            <p:oleObj spid="_x0000_s57354" name="Equation" r:id="rId11" imgW="469800" imgH="253800" progId="Equation.3">
              <p:embed/>
            </p:oleObj>
          </a:graphicData>
        </a:graphic>
      </p:graphicFrame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6727981" y="2138363"/>
          <a:ext cx="215900" cy="254000"/>
        </p:xfrm>
        <a:graphic>
          <a:graphicData uri="http://schemas.openxmlformats.org/presentationml/2006/ole">
            <p:oleObj spid="_x0000_s57355" name="Equation" r:id="rId12" imgW="215640" imgH="2538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92633" y="5009882"/>
            <a:ext cx="2107308" cy="89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ill Sans MT" pitchFamily="34" charset="0"/>
              </a:rPr>
              <a:t>Table from:</a:t>
            </a:r>
          </a:p>
          <a:p>
            <a:r>
              <a:rPr lang="en-US" sz="1400" dirty="0" smtClean="0">
                <a:latin typeface="Gill Sans MT" pitchFamily="-65" charset="-18"/>
              </a:rPr>
              <a:t>Gerald Salton, </a:t>
            </a:r>
          </a:p>
          <a:p>
            <a:r>
              <a:rPr lang="en-US" sz="1400" dirty="0" smtClean="0">
                <a:latin typeface="Gill Sans MT" pitchFamily="-65" charset="-18"/>
              </a:rPr>
              <a:t>Automatic Text Processing</a:t>
            </a:r>
          </a:p>
          <a:p>
            <a:r>
              <a:rPr lang="en-US" sz="1400" dirty="0" smtClean="0">
                <a:latin typeface="Gill Sans MT" pitchFamily="-65" charset="-18"/>
              </a:rPr>
              <a:t>Page 318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88687" y="3928056"/>
            <a:ext cx="1159099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HIDDEN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Similarity Measures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37882" y="1249249"/>
          <a:ext cx="5898524" cy="51386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8648"/>
                <a:gridCol w="1954102"/>
                <a:gridCol w="2205774"/>
              </a:tblGrid>
              <a:tr h="970571">
                <a:tc>
                  <a:txBody>
                    <a:bodyPr/>
                    <a:lstStyle/>
                    <a:p>
                      <a:r>
                        <a:rPr lang="en-US" dirty="0" smtClean="0"/>
                        <a:t>Similarity Measure</a:t>
                      </a:r>
                    </a:p>
                    <a:p>
                      <a:r>
                        <a:rPr lang="en-US" dirty="0" err="1" smtClean="0"/>
                        <a:t>sim</a:t>
                      </a:r>
                      <a:r>
                        <a:rPr lang="en-US" dirty="0" smtClean="0"/>
                        <a:t>(X,Y)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</a:t>
                      </a:r>
                      <a:r>
                        <a:rPr lang="en-US" baseline="0" dirty="0" smtClean="0"/>
                        <a:t> for Binary Term Vectors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 for Weighted</a:t>
                      </a:r>
                      <a:r>
                        <a:rPr lang="en-US" baseline="0" dirty="0" smtClean="0"/>
                        <a:t> Term Vectors</a:t>
                      </a:r>
                      <a:endParaRPr lang="en-US" dirty="0"/>
                    </a:p>
                  </a:txBody>
                  <a:tcPr/>
                </a:tc>
              </a:tr>
              <a:tr h="774278">
                <a:tc>
                  <a:txBody>
                    <a:bodyPr/>
                    <a:lstStyle/>
                    <a:p>
                      <a:r>
                        <a:rPr lang="en-US" dirty="0" smtClean="0"/>
                        <a:t>Inner 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1125974">
                <a:tc>
                  <a:txBody>
                    <a:bodyPr/>
                    <a:lstStyle/>
                    <a:p>
                      <a:r>
                        <a:rPr lang="en-US" dirty="0" smtClean="0"/>
                        <a:t>Dice</a:t>
                      </a:r>
                      <a:r>
                        <a:rPr lang="en-US" baseline="0" dirty="0" smtClean="0"/>
                        <a:t> coefficient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77772">
                <a:tc>
                  <a:txBody>
                    <a:bodyPr/>
                    <a:lstStyle/>
                    <a:p>
                      <a:r>
                        <a:rPr lang="en-US" dirty="0" smtClean="0"/>
                        <a:t>Cosine coefficient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00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Jaccard</a:t>
                      </a:r>
                      <a:r>
                        <a:rPr lang="en-US" dirty="0" smtClean="0"/>
                        <a:t> coefficient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79713" y="2336800"/>
          <a:ext cx="571500" cy="330200"/>
        </p:xfrm>
        <a:graphic>
          <a:graphicData uri="http://schemas.openxmlformats.org/presentationml/2006/ole">
            <p:oleObj spid="_x0000_s111618" name="Equation" r:id="rId3" imgW="571320" imgH="33012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657475" y="3201988"/>
          <a:ext cx="711200" cy="682625"/>
        </p:xfrm>
        <a:graphic>
          <a:graphicData uri="http://schemas.openxmlformats.org/presentationml/2006/ole">
            <p:oleObj spid="_x0000_s111619" name="Equation" r:id="rId4" imgW="711000" imgH="609480" progId="Equation.3">
              <p:embed/>
            </p:oleObj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2568575" y="4276725"/>
          <a:ext cx="1092200" cy="795338"/>
        </p:xfrm>
        <a:graphic>
          <a:graphicData uri="http://schemas.openxmlformats.org/presentationml/2006/ole">
            <p:oleObj spid="_x0000_s111620" name="Equation" r:id="rId5" imgW="1091880" imgH="711000" progId="Equation.3">
              <p:embed/>
            </p:oleObj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2556859" y="5529489"/>
          <a:ext cx="1295400" cy="709612"/>
        </p:xfrm>
        <a:graphic>
          <a:graphicData uri="http://schemas.openxmlformats.org/presentationml/2006/ole">
            <p:oleObj spid="_x0000_s111621" name="Equation" r:id="rId6" imgW="1295280" imgH="63468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784479" y="2286000"/>
          <a:ext cx="812800" cy="533400"/>
        </p:xfrm>
        <a:graphic>
          <a:graphicData uri="http://schemas.openxmlformats.org/presentationml/2006/ole">
            <p:oleObj spid="_x0000_s111622" name="Equation" r:id="rId7" imgW="812520" imgH="533160" progId="Equation.3">
              <p:embed/>
            </p:oleObj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4585885" y="3085476"/>
          <a:ext cx="1257300" cy="1016000"/>
        </p:xfrm>
        <a:graphic>
          <a:graphicData uri="http://schemas.openxmlformats.org/presentationml/2006/ole">
            <p:oleObj spid="_x0000_s111623" name="Equation" r:id="rId8" imgW="1257120" imgH="1015920" progId="Equation.3">
              <p:embed/>
            </p:oleObj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4540250" y="4159250"/>
          <a:ext cx="1346200" cy="1079500"/>
        </p:xfrm>
        <a:graphic>
          <a:graphicData uri="http://schemas.openxmlformats.org/presentationml/2006/ole">
            <p:oleObj spid="_x0000_s111624" name="Equation" r:id="rId9" imgW="1346040" imgH="1079280" progId="Equation.3">
              <p:embed/>
            </p:oleObj>
          </a:graphicData>
        </a:graphic>
      </p:graphicFrame>
      <p:graphicFrame>
        <p:nvGraphicFramePr>
          <p:cNvPr id="26640" name="Object 16"/>
          <p:cNvGraphicFramePr>
            <a:graphicFrameLocks noChangeAspect="1"/>
          </p:cNvGraphicFramePr>
          <p:nvPr/>
        </p:nvGraphicFramePr>
        <p:xfrm>
          <a:off x="4138613" y="5311775"/>
          <a:ext cx="2171700" cy="1016000"/>
        </p:xfrm>
        <a:graphic>
          <a:graphicData uri="http://schemas.openxmlformats.org/presentationml/2006/ole">
            <p:oleObj spid="_x0000_s111625" name="Equation" r:id="rId10" imgW="2171520" imgH="101592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93984" y="1712890"/>
            <a:ext cx="2550016" cy="10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ill Sans MT" pitchFamily="34" charset="0"/>
              </a:rPr>
              <a:t>Legend:</a:t>
            </a:r>
          </a:p>
          <a:p>
            <a:r>
              <a:rPr lang="en-US" sz="1400" dirty="0" smtClean="0">
                <a:latin typeface="Gill Sans MT" pitchFamily="34" charset="0"/>
              </a:rPr>
              <a:t>X=(x</a:t>
            </a:r>
            <a:r>
              <a:rPr lang="en-US" sz="1050" dirty="0" smtClean="0">
                <a:latin typeface="Gill Sans MT" pitchFamily="34" charset="0"/>
              </a:rPr>
              <a:t>1</a:t>
            </a:r>
            <a:r>
              <a:rPr lang="en-US" sz="1400" dirty="0" smtClean="0">
                <a:latin typeface="Gill Sans MT" pitchFamily="34" charset="0"/>
              </a:rPr>
              <a:t>,x</a:t>
            </a:r>
            <a:r>
              <a:rPr lang="en-US" sz="1050" dirty="0" smtClean="0">
                <a:latin typeface="Gill Sans MT" pitchFamily="34" charset="0"/>
              </a:rPr>
              <a:t>2</a:t>
            </a:r>
            <a:r>
              <a:rPr lang="en-US" sz="1400" dirty="0" smtClean="0">
                <a:latin typeface="Gill Sans MT" pitchFamily="34" charset="0"/>
              </a:rPr>
              <a:t>,…,</a:t>
            </a:r>
            <a:r>
              <a:rPr lang="en-US" sz="1400" dirty="0" err="1" smtClean="0">
                <a:latin typeface="Gill Sans MT" pitchFamily="34" charset="0"/>
              </a:rPr>
              <a:t>x</a:t>
            </a:r>
            <a:r>
              <a:rPr lang="en-US" sz="1050" dirty="0" err="1" smtClean="0">
                <a:latin typeface="Gill Sans MT" pitchFamily="34" charset="0"/>
              </a:rPr>
              <a:t>t</a:t>
            </a:r>
            <a:r>
              <a:rPr lang="en-US" sz="1400" dirty="0" smtClean="0">
                <a:latin typeface="Gill Sans MT" pitchFamily="34" charset="0"/>
              </a:rPr>
              <a:t>)</a:t>
            </a:r>
          </a:p>
          <a:p>
            <a:r>
              <a:rPr lang="en-US" sz="1400" dirty="0" smtClean="0">
                <a:latin typeface="Gill Sans MT" pitchFamily="34" charset="0"/>
              </a:rPr>
              <a:t>      = number of terms in X</a:t>
            </a:r>
          </a:p>
          <a:p>
            <a:r>
              <a:rPr lang="en-US" sz="1400" dirty="0" smtClean="0">
                <a:latin typeface="Gill Sans MT" pitchFamily="34" charset="0"/>
              </a:rPr>
              <a:t>	   =number of terms appearing jointly in X and Y</a:t>
            </a:r>
            <a:endParaRPr lang="en-US" sz="1400" dirty="0">
              <a:latin typeface="Gill Sans MT" pitchFamily="34" charset="0"/>
            </a:endParaRPr>
          </a:p>
        </p:txBody>
      </p:sp>
      <p:graphicFrame>
        <p:nvGraphicFramePr>
          <p:cNvPr id="57354" name="Object 2"/>
          <p:cNvGraphicFramePr>
            <a:graphicFrameLocks noChangeAspect="1"/>
          </p:cNvGraphicFramePr>
          <p:nvPr/>
        </p:nvGraphicFramePr>
        <p:xfrm>
          <a:off x="6718300" y="2346325"/>
          <a:ext cx="469900" cy="254000"/>
        </p:xfrm>
        <a:graphic>
          <a:graphicData uri="http://schemas.openxmlformats.org/presentationml/2006/ole">
            <p:oleObj spid="_x0000_s111626" name="Equation" r:id="rId11" imgW="469800" imgH="253800" progId="Equation.3">
              <p:embed/>
            </p:oleObj>
          </a:graphicData>
        </a:graphic>
      </p:graphicFrame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6727981" y="2138363"/>
          <a:ext cx="215900" cy="254000"/>
        </p:xfrm>
        <a:graphic>
          <a:graphicData uri="http://schemas.openxmlformats.org/presentationml/2006/ole">
            <p:oleObj spid="_x0000_s111627" name="Equation" r:id="rId12" imgW="215640" imgH="2538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92633" y="5009882"/>
            <a:ext cx="2107308" cy="89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ill Sans MT" pitchFamily="34" charset="0"/>
              </a:rPr>
              <a:t>Table from:</a:t>
            </a:r>
          </a:p>
          <a:p>
            <a:r>
              <a:rPr lang="en-US" sz="1400" dirty="0" smtClean="0">
                <a:latin typeface="Gill Sans MT" pitchFamily="-65" charset="-18"/>
              </a:rPr>
              <a:t>Gerald Salton, </a:t>
            </a:r>
          </a:p>
          <a:p>
            <a:r>
              <a:rPr lang="en-US" sz="1400" dirty="0" smtClean="0">
                <a:latin typeface="Gill Sans MT" pitchFamily="-65" charset="-18"/>
              </a:rPr>
              <a:t>Automatic Text Processing</a:t>
            </a:r>
          </a:p>
          <a:p>
            <a:r>
              <a:rPr lang="en-US" sz="1400" dirty="0" smtClean="0">
                <a:latin typeface="Gill Sans MT" pitchFamily="-65" charset="-18"/>
              </a:rPr>
              <a:t>Page 318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Diced coefficient: </a:t>
            </a:r>
            <a:br>
              <a:rPr lang="en-US" dirty="0" smtClean="0"/>
            </a:br>
            <a:r>
              <a:rPr lang="en-US" dirty="0" smtClean="0"/>
              <a:t>A Normalized Similarity Measure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143280" y="3269625"/>
            <a:ext cx="3345285" cy="25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828800" y="4971242"/>
            <a:ext cx="4082603" cy="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345842" y="2711003"/>
            <a:ext cx="2717442" cy="1777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828800" y="3528811"/>
            <a:ext cx="3039414" cy="1429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90918" y="1648496"/>
            <a:ext cx="37702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t2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2614" y="5215944"/>
            <a:ext cx="37702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t1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8939" y="3090930"/>
            <a:ext cx="131638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2D example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66067" y="3333482"/>
            <a:ext cx="41710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d2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16817" y="1981200"/>
            <a:ext cx="41710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d1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0648" y="1996225"/>
            <a:ext cx="150714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0 ≤ </a:t>
            </a:r>
            <a:r>
              <a:rPr lang="en-US" dirty="0" err="1" smtClean="0">
                <a:latin typeface="Gill Sans MT" pitchFamily="34" charset="0"/>
              </a:rPr>
              <a:t>cos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l-GR" dirty="0" smtClean="0"/>
              <a:t>α</a:t>
            </a:r>
            <a:r>
              <a:rPr lang="en-US" dirty="0" smtClean="0">
                <a:latin typeface="Gill Sans MT" pitchFamily="34" charset="0"/>
              </a:rPr>
              <a:t> ≤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34258" y="2367566"/>
            <a:ext cx="107593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ill Sans MT" pitchFamily="34" charset="0"/>
              </a:rPr>
              <a:t>cos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l-GR" dirty="0" smtClean="0"/>
              <a:t>α</a:t>
            </a:r>
            <a:r>
              <a:rPr lang="en-US" dirty="0" smtClean="0">
                <a:latin typeface="Gill Sans MT" pitchFamily="34" charset="0"/>
              </a:rPr>
              <a:t> = 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Query Models Subtopics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9219" name="Content Placeholder 6"/>
          <p:cNvSpPr>
            <a:spLocks noGrp="1"/>
          </p:cNvSpPr>
          <p:nvPr>
            <p:ph sz="quarter" idx="1"/>
          </p:nvPr>
        </p:nvSpPr>
        <p:spPr>
          <a:xfrm>
            <a:off x="599590" y="1501422"/>
            <a:ext cx="7306065" cy="1687689"/>
          </a:xfrm>
        </p:spPr>
        <p:txBody>
          <a:bodyPr/>
          <a:lstStyle/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Boolean Query Model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Vector Space Query Model</a:t>
            </a:r>
          </a:p>
          <a:p>
            <a:r>
              <a:rPr lang="en-US" dirty="0" smtClean="0">
                <a:latin typeface="Gill Sans MT" pitchFamily="-65" charset="-18"/>
              </a:rPr>
              <a:t>Practical Query Models: The Case of Google </a:t>
            </a:r>
          </a:p>
          <a:p>
            <a:endParaRPr lang="en-US" dirty="0">
              <a:latin typeface="Gill Sans MT" pitchFamily="-65" charset="-18"/>
            </a:endParaRPr>
          </a:p>
        </p:txBody>
      </p:sp>
      <p:sp>
        <p:nvSpPr>
          <p:cNvPr id="9220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91A58C-8DF4-0A43-BB62-8459DD938A2F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657225"/>
            <a:ext cx="8229600" cy="57467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8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mtClean="0">
                <a:latin typeface="Gill Sans MT" pitchFamily="-65" charset="-18"/>
              </a:rPr>
              <a:t>Bioinformatics Data Management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00088" y="4071938"/>
            <a:ext cx="8229600" cy="885825"/>
          </a:xfrm>
          <a:noFill/>
        </p:spPr>
        <p:txBody>
          <a:bodyPr lIns="0" tIns="0" rIns="0" bIns="0" anchor="ctr">
            <a:spAutoFit/>
          </a:bodyPr>
          <a:lstStyle/>
          <a:p>
            <a:pPr marL="195263" lvl="1" indent="0" eaLnBrk="1" hangingPunct="1">
              <a:lnSpc>
                <a:spcPct val="98000"/>
              </a:lnSpc>
              <a:buSzPct val="45000"/>
              <a:buFont typeface="Wingdings" pitchFamily="-65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z="2900">
                <a:solidFill>
                  <a:srgbClr val="000000"/>
                </a:solidFill>
                <a:latin typeface="Gill Sans MT" pitchFamily="-65" charset="-18"/>
                <a:ea typeface="ＭＳ Ｐゴシック" pitchFamily="-65" charset="-128"/>
              </a:rPr>
              <a:t>Bienvenido Vélez</a:t>
            </a:r>
          </a:p>
          <a:p>
            <a:pPr marL="195263" lvl="1" indent="0" eaLnBrk="1" hangingPunct="1">
              <a:buSzPct val="45000"/>
              <a:buFont typeface="Wingdings" pitchFamily="-65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z="2500">
                <a:solidFill>
                  <a:srgbClr val="00AE00"/>
                </a:solidFill>
                <a:latin typeface="Gill Sans MT" pitchFamily="-65" charset="-18"/>
                <a:ea typeface="ＭＳ Ｐゴシック" pitchFamily="-65" charset="-128"/>
              </a:rPr>
              <a:t>UPR Mayaguez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858838" y="1616075"/>
            <a:ext cx="4103396" cy="103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414338"/>
            <a:r>
              <a:rPr lang="en-US" sz="2200" dirty="0"/>
              <a:t>Lecture</a:t>
            </a:r>
            <a:r>
              <a:rPr lang="en-US" sz="2200" dirty="0" smtClean="0"/>
              <a:t> 2</a:t>
            </a:r>
          </a:p>
          <a:p>
            <a:pPr defTabSz="414338"/>
            <a:endParaRPr lang="en-US" sz="2200" dirty="0" smtClean="0"/>
          </a:p>
          <a:p>
            <a:pPr defTabSz="414338"/>
            <a:r>
              <a:rPr lang="en-US" sz="2200" dirty="0" smtClean="0"/>
              <a:t>Unstructured Data Repositories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31825" y="5986463"/>
            <a:ext cx="38655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414338"/>
            <a:r>
              <a:rPr lang="en-US" sz="1600" i="1" dirty="0"/>
              <a:t>Reference: </a:t>
            </a:r>
            <a:r>
              <a:rPr lang="en-US" sz="1600" i="1" dirty="0" err="1"/>
              <a:t>BioInformatics</a:t>
            </a:r>
            <a:r>
              <a:rPr lang="en-US" sz="1600" i="1" dirty="0"/>
              <a:t> for Dummies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65" charset="0"/>
              </a:rPr>
              <a:t>Google’s Query Model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A3B7AC-731B-5544-8672-9672106809D8}" type="slidenum">
              <a:rPr lang="en-US"/>
              <a:pPr/>
              <a:t>30</a:t>
            </a:fld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735" y="1554989"/>
            <a:ext cx="8859233" cy="381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>
          <a:xfrm>
            <a:off x="6697009" y="2047740"/>
            <a:ext cx="965915" cy="61264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conjunction</a:t>
            </a:r>
            <a:endParaRPr lang="en-US" sz="1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913804" y="3372118"/>
            <a:ext cx="965915" cy="612648"/>
            <a:chOff x="6913804" y="3372118"/>
            <a:chExt cx="965915" cy="612648"/>
          </a:xfrm>
        </p:grpSpPr>
        <p:sp>
          <p:nvSpPr>
            <p:cNvPr id="12" name="Rectangular Callout 11"/>
            <p:cNvSpPr/>
            <p:nvPr/>
          </p:nvSpPr>
          <p:spPr>
            <a:xfrm rot="10800000">
              <a:off x="6913804" y="3372118"/>
              <a:ext cx="965915" cy="612648"/>
            </a:xfrm>
            <a:prstGeom prst="wedgeRect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54591" y="3567448"/>
              <a:ext cx="907621" cy="264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disjunction</a:t>
              </a:r>
            </a:p>
          </p:txBody>
        </p:sp>
      </p:grpSp>
      <p:sp>
        <p:nvSpPr>
          <p:cNvPr id="15" name="Rectangular Callout 14"/>
          <p:cNvSpPr/>
          <p:nvPr/>
        </p:nvSpPr>
        <p:spPr>
          <a:xfrm>
            <a:off x="7791718" y="2253804"/>
            <a:ext cx="914400" cy="61264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phrases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65" charset="0"/>
              </a:rPr>
              <a:t>Google’s Query Model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79925" y="1219200"/>
          <a:ext cx="8519376" cy="340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67816"/>
                <a:gridCol w="68515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“&lt;phrase&gt;”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Phrase search.  By putting double quotes around a list of words, Google considers the exact words in that exact order without any change.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Search within a specific website. Specify that your search results must come from a specific website.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Terms you want to exclude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Wildcard. Google treats the star as a placeholder for any unknown term(s) and then find the best matches.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Search term exactly as it</a:t>
                      </a:r>
                      <a:r>
                        <a:rPr lang="en-US" baseline="0" dirty="0" smtClean="0"/>
                        <a:t> appears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Disjunction</a:t>
                      </a:r>
                      <a:r>
                        <a:rPr lang="en-US" baseline="0" dirty="0" smtClean="0"/>
                        <a:t> of terms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A3B7AC-731B-5544-8672-9672106809D8}" type="slidenum">
              <a:rPr lang="en-US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4254" y="5460642"/>
            <a:ext cx="426270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practical query models are hybrid!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Sample Advance Google’s Query #1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A3B7AC-731B-5544-8672-9672106809D8}" type="slidenum">
              <a:rPr lang="en-US"/>
              <a:pPr/>
              <a:t>32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060361"/>
          </a:xfrm>
        </p:spPr>
        <p:txBody>
          <a:bodyPr/>
          <a:lstStyle/>
          <a:p>
            <a:r>
              <a:rPr lang="en-US" dirty="0" smtClean="0"/>
              <a:t>Simple and common Google search query</a:t>
            </a:r>
          </a:p>
          <a:p>
            <a:pPr lvl="1"/>
            <a:r>
              <a:rPr lang="en-US" dirty="0" err="1" smtClean="0"/>
              <a:t>aldehyde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endParaRPr lang="en-US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210" y="2895935"/>
            <a:ext cx="65055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Results of Google Query #1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A3B7AC-731B-5544-8672-9672106809D8}" type="slidenum">
              <a:rPr lang="en-US"/>
              <a:pPr/>
              <a:t>33</a:t>
            </a:fld>
            <a:endParaRPr lang="en-US"/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6439"/>
            <a:ext cx="8229600" cy="394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Sample Advance Google’s Query #2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A3B7AC-731B-5544-8672-9672106809D8}" type="slidenum">
              <a:rPr lang="en-US"/>
              <a:pPr/>
              <a:t>34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330817"/>
          </a:xfrm>
        </p:spPr>
        <p:txBody>
          <a:bodyPr/>
          <a:lstStyle/>
          <a:p>
            <a:r>
              <a:rPr lang="en-US" dirty="0" smtClean="0"/>
              <a:t>Google search query within a site or domain</a:t>
            </a:r>
          </a:p>
          <a:p>
            <a:pPr lvl="1"/>
            <a:r>
              <a:rPr lang="en-US" dirty="0" smtClean="0"/>
              <a:t>All educational sites</a:t>
            </a:r>
          </a:p>
          <a:p>
            <a:pPr lvl="2"/>
            <a:r>
              <a:rPr lang="en-US" dirty="0" err="1" smtClean="0"/>
              <a:t>site:.edu</a:t>
            </a:r>
            <a:r>
              <a:rPr lang="en-US" dirty="0" smtClean="0"/>
              <a:t> </a:t>
            </a:r>
            <a:r>
              <a:rPr lang="en-US" dirty="0" err="1" smtClean="0"/>
              <a:t>aldehyde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1821" y="2717443"/>
            <a:ext cx="866748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083" y="2552328"/>
            <a:ext cx="8583097" cy="368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Results of Google Query #2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A3B7AC-731B-5544-8672-9672106809D8}" type="slidenum">
              <a:rPr lang="en-US"/>
              <a:pPr/>
              <a:t>35</a:t>
            </a:fld>
            <a:endParaRPr lang="en-US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09688"/>
            <a:ext cx="8229600" cy="39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Sample Advance Google’s Query #3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A3B7AC-731B-5544-8672-9672106809D8}" type="slidenum">
              <a:rPr lang="en-US"/>
              <a:pPr/>
              <a:t>36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41289" y="1219200"/>
            <a:ext cx="8686800" cy="1330817"/>
          </a:xfrm>
        </p:spPr>
        <p:txBody>
          <a:bodyPr/>
          <a:lstStyle/>
          <a:p>
            <a:r>
              <a:rPr lang="en-US" dirty="0" smtClean="0"/>
              <a:t>Google search query of the phrase </a:t>
            </a:r>
            <a:r>
              <a:rPr lang="en-US" dirty="0" err="1" smtClean="0"/>
              <a:t>aldehyde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r>
              <a:rPr lang="en-US" dirty="0" smtClean="0"/>
              <a:t>, but the results not contains the word alcohol</a:t>
            </a:r>
          </a:p>
          <a:p>
            <a:pPr lvl="2"/>
            <a:r>
              <a:rPr lang="en-US" dirty="0" err="1" smtClean="0"/>
              <a:t>aldehyde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r>
              <a:rPr lang="en-US" dirty="0" smtClean="0"/>
              <a:t> –</a:t>
            </a:r>
            <a:r>
              <a:rPr lang="en-US" dirty="0" err="1" smtClean="0"/>
              <a:t>isocitrate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1821" y="2717443"/>
            <a:ext cx="866748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9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487" y="2599587"/>
            <a:ext cx="8243410" cy="353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Results of Google Query #3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A3B7AC-731B-5544-8672-9672106809D8}" type="slidenum">
              <a:rPr lang="en-US"/>
              <a:pPr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80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922" y="1462089"/>
            <a:ext cx="8527982" cy="423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Unstructured Data Repositories: Outline 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5123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98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solidFill>
                  <a:srgbClr val="9FB8CD"/>
                </a:solidFill>
                <a:latin typeface="Gill Sans MT" pitchFamily="-65" charset="-18"/>
              </a:rPr>
              <a:t>Introduction and Examples</a:t>
            </a:r>
          </a:p>
          <a:p>
            <a:pPr eaLnBrk="1" hangingPunct="1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solidFill>
                  <a:srgbClr val="9FB8CD"/>
                </a:solidFill>
                <a:latin typeface="Gill Sans MT" pitchFamily="-65" charset="-18"/>
              </a:rPr>
              <a:t>Query Models</a:t>
            </a:r>
          </a:p>
          <a:p>
            <a:pPr eaLnBrk="1" hangingPunct="1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latin typeface="Gill Sans MT" pitchFamily="-65" charset="-18"/>
              </a:rPr>
              <a:t>Implementation Issues</a:t>
            </a:r>
          </a:p>
          <a:p>
            <a:pPr eaLnBrk="1" hangingPunct="1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solidFill>
                  <a:srgbClr val="9FB8CD"/>
                </a:solidFill>
                <a:latin typeface="Gill Sans MT" pitchFamily="-65" charset="-18"/>
              </a:rPr>
              <a:t>References</a:t>
            </a:r>
          </a:p>
          <a:p>
            <a:pPr eaLnBrk="1" hangingPunct="1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endParaRPr lang="en-GB" dirty="0">
              <a:latin typeface="Gill Sans MT" pitchFamily="-65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an Information Retrieval System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1981" y="1390915"/>
            <a:ext cx="96532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Gill Sans MT" pitchFamily="34" charset="0"/>
              </a:rPr>
              <a:t>Indexing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2285" y="1401647"/>
            <a:ext cx="175830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Gill Sans MT" pitchFamily="34" charset="0"/>
              </a:rPr>
              <a:t>Query </a:t>
            </a:r>
            <a:r>
              <a:rPr lang="en-US" u="sng" dirty="0" err="1" smtClean="0">
                <a:latin typeface="Gill Sans MT" pitchFamily="34" charset="0"/>
              </a:rPr>
              <a:t>Procesing</a:t>
            </a:r>
            <a:endParaRPr lang="en-US" u="sng" dirty="0" smtClean="0">
              <a:latin typeface="Gill Sans M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84857" y="2047736"/>
            <a:ext cx="1532589" cy="5022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Gill Sans MT" pitchFamily="34" charset="0"/>
              </a:rPr>
              <a:t>Documents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2132" y="2833348"/>
            <a:ext cx="1378040" cy="463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itchFamily="34" charset="0"/>
              </a:rPr>
              <a:t>Index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92557" y="3526660"/>
            <a:ext cx="1712891" cy="6053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itchFamily="34" charset="0"/>
              </a:rPr>
              <a:t>Document Surrogates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9985" y="4312272"/>
            <a:ext cx="1378040" cy="463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itchFamily="34" charset="0"/>
              </a:rPr>
              <a:t>Invert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3451539" y="4803815"/>
            <a:ext cx="1068946" cy="1133341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itchFamily="34" charset="0"/>
              </a:rPr>
              <a:t>Inverted File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84256" y="1994075"/>
            <a:ext cx="1444582" cy="4915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Gill Sans MT" pitchFamily="34" charset="0"/>
              </a:rPr>
              <a:t>Query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22893" y="2766808"/>
            <a:ext cx="1378040" cy="463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itchFamily="34" charset="0"/>
              </a:rPr>
              <a:t>Parse</a:t>
            </a:r>
            <a:endParaRPr lang="en-US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53318" y="3460120"/>
            <a:ext cx="1712891" cy="6053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itchFamily="34" charset="0"/>
              </a:rPr>
              <a:t>Query Surrogates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20746" y="4245732"/>
            <a:ext cx="1378040" cy="463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itchFamily="34" charset="0"/>
              </a:rPr>
              <a:t>Process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46503" y="4966948"/>
            <a:ext cx="1330819" cy="4679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Gill Sans MT" pitchFamily="34" charset="0"/>
              </a:rPr>
              <a:t>Results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0913" y="5859887"/>
            <a:ext cx="84734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Offline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64569" y="5947893"/>
            <a:ext cx="81945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Online</a:t>
            </a:r>
          </a:p>
        </p:txBody>
      </p:sp>
      <p:cxnSp>
        <p:nvCxnSpPr>
          <p:cNvPr id="24" name="Straight Arrow Connector 23"/>
          <p:cNvCxnSpPr>
            <a:stCxn id="7" idx="4"/>
            <a:endCxn id="8" idx="0"/>
          </p:cNvCxnSpPr>
          <p:nvPr/>
        </p:nvCxnSpPr>
        <p:spPr>
          <a:xfrm rot="5400000">
            <a:off x="1809485" y="2691681"/>
            <a:ext cx="28333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9" idx="0"/>
          </p:cNvCxnSpPr>
          <p:nvPr/>
        </p:nvCxnSpPr>
        <p:spPr>
          <a:xfrm rot="5400000">
            <a:off x="1835242" y="3410750"/>
            <a:ext cx="229672" cy="2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4"/>
            <a:endCxn id="10" idx="0"/>
          </p:cNvCxnSpPr>
          <p:nvPr/>
        </p:nvCxnSpPr>
        <p:spPr>
          <a:xfrm rot="16200000" flipH="1">
            <a:off x="1858852" y="4222118"/>
            <a:ext cx="180305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4"/>
            <a:endCxn id="17" idx="0"/>
          </p:cNvCxnSpPr>
          <p:nvPr/>
        </p:nvCxnSpPr>
        <p:spPr>
          <a:xfrm rot="16200000" flipH="1">
            <a:off x="6068638" y="2623532"/>
            <a:ext cx="281185" cy="5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2"/>
            <a:endCxn id="18" idx="0"/>
          </p:cNvCxnSpPr>
          <p:nvPr/>
        </p:nvCxnSpPr>
        <p:spPr>
          <a:xfrm rot="5400000">
            <a:off x="6096003" y="3344210"/>
            <a:ext cx="229672" cy="2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4"/>
            <a:endCxn id="19" idx="0"/>
          </p:cNvCxnSpPr>
          <p:nvPr/>
        </p:nvCxnSpPr>
        <p:spPr>
          <a:xfrm rot="16200000" flipH="1">
            <a:off x="6119613" y="4155578"/>
            <a:ext cx="180305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2"/>
            <a:endCxn id="20" idx="0"/>
          </p:cNvCxnSpPr>
          <p:nvPr/>
        </p:nvCxnSpPr>
        <p:spPr>
          <a:xfrm rot="16200000" flipH="1">
            <a:off x="6082051" y="4837086"/>
            <a:ext cx="257576" cy="2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0" idx="2"/>
            <a:endCxn id="11" idx="2"/>
          </p:cNvCxnSpPr>
          <p:nvPr/>
        </p:nvCxnSpPr>
        <p:spPr>
          <a:xfrm rot="16200000" flipH="1">
            <a:off x="2402985" y="4321932"/>
            <a:ext cx="594574" cy="150253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11" idx="4"/>
            <a:endCxn id="19" idx="1"/>
          </p:cNvCxnSpPr>
          <p:nvPr/>
        </p:nvCxnSpPr>
        <p:spPr>
          <a:xfrm flipV="1">
            <a:off x="4520485" y="4477552"/>
            <a:ext cx="1000261" cy="8929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Unstructured Data Repositories: Outline 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5123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98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latin typeface="Gill Sans MT" pitchFamily="-65" charset="-18"/>
              </a:rPr>
              <a:t>Introduction and Examples</a:t>
            </a:r>
          </a:p>
          <a:p>
            <a:pPr eaLnBrk="1" hangingPunct="1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solidFill>
                  <a:srgbClr val="9FB8CD"/>
                </a:solidFill>
                <a:latin typeface="Gill Sans MT" pitchFamily="-65" charset="-18"/>
              </a:rPr>
              <a:t>Query Models</a:t>
            </a:r>
          </a:p>
          <a:p>
            <a:pPr eaLnBrk="1" hangingPunct="1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solidFill>
                  <a:srgbClr val="9FB8CD"/>
                </a:solidFill>
                <a:latin typeface="Gill Sans MT" pitchFamily="-65" charset="-18"/>
              </a:rPr>
              <a:t>Implementation Issues</a:t>
            </a:r>
          </a:p>
          <a:p>
            <a:pPr eaLnBrk="1" hangingPunct="1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solidFill>
                  <a:srgbClr val="9FB8CD"/>
                </a:solidFill>
                <a:latin typeface="Gill Sans MT" pitchFamily="-65" charset="-18"/>
              </a:rPr>
              <a:t>References</a:t>
            </a:r>
          </a:p>
          <a:p>
            <a:pPr eaLnBrk="1" hangingPunct="1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endParaRPr lang="en-GB" dirty="0">
              <a:latin typeface="Gill Sans MT" pitchFamily="-65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Implementation Issues Subtopics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14311"/>
            <a:ext cx="8229600" cy="3310467"/>
          </a:xfrm>
        </p:spPr>
        <p:txBody>
          <a:bodyPr/>
          <a:lstStyle/>
          <a:p>
            <a:r>
              <a:rPr lang="en-US" dirty="0" smtClean="0">
                <a:latin typeface="Gill Sans MT" pitchFamily="-65" charset="-18"/>
              </a:rPr>
              <a:t>The Inverted File Data Structure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Query Processing Using Inverted Files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Inverted File Generation Algorithm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Inverted </a:t>
            </a:r>
            <a:r>
              <a:rPr lang="en-US" dirty="0">
                <a:solidFill>
                  <a:srgbClr val="9FB8CD"/>
                </a:solidFill>
                <a:latin typeface="Gill Sans MT" pitchFamily="-65" charset="-18"/>
              </a:rPr>
              <a:t>file management for </a:t>
            </a:r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scalability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Automatic Indexing</a:t>
            </a:r>
          </a:p>
          <a:p>
            <a:pPr>
              <a:buNone/>
            </a:pPr>
            <a:endParaRPr lang="en-US" dirty="0">
              <a:latin typeface="Gill Sans MT" pitchFamily="-65" charset="-18"/>
            </a:endParaRP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7362C7-0130-1940-A7E0-CE4D43212279}" type="slidenum">
              <a:rPr lang="en-US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itchFamily="-65" charset="0"/>
              </a:rPr>
              <a:t>The Inverted File</a:t>
            </a: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7362C7-0130-1940-A7E0-CE4D43212279}" type="slidenum">
              <a:rPr lang="en-US"/>
              <a:pPr/>
              <a:t>41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57201" y="1236372"/>
          <a:ext cx="1384478" cy="498434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841679" y="1712890"/>
            <a:ext cx="1687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52412" y="2728175"/>
            <a:ext cx="1687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52411" y="3732726"/>
            <a:ext cx="1687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506950" y="1249639"/>
            <a:ext cx="1383125" cy="984457"/>
            <a:chOff x="676" y="404"/>
            <a:chExt cx="1383125" cy="984457"/>
          </a:xfrm>
        </p:grpSpPr>
        <p:sp>
          <p:nvSpPr>
            <p:cNvPr id="14" name="Rounded Rectangle 13"/>
            <p:cNvSpPr/>
            <p:nvPr/>
          </p:nvSpPr>
          <p:spPr>
            <a:xfrm>
              <a:off x="676" y="404"/>
              <a:ext cx="1383125" cy="9844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9510" y="29238"/>
              <a:ext cx="1325457" cy="926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/>
                <a:t>T1</a:t>
              </a:r>
              <a:endParaRPr lang="en-US" sz="44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46362" y="1249638"/>
            <a:ext cx="1383125" cy="984457"/>
            <a:chOff x="676" y="404"/>
            <a:chExt cx="1383125" cy="984457"/>
          </a:xfrm>
        </p:grpSpPr>
        <p:sp>
          <p:nvSpPr>
            <p:cNvPr id="17" name="Rounded Rectangle 16"/>
            <p:cNvSpPr/>
            <p:nvPr/>
          </p:nvSpPr>
          <p:spPr>
            <a:xfrm>
              <a:off x="676" y="404"/>
              <a:ext cx="1383125" cy="9844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9510" y="29238"/>
              <a:ext cx="1325457" cy="926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smtClean="0"/>
                <a:t>T2</a:t>
              </a:r>
              <a:endParaRPr lang="en-US" sz="4400" kern="1200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4853189" y="1710744"/>
            <a:ext cx="1687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3530561" y="2264924"/>
            <a:ext cx="1383125" cy="984457"/>
            <a:chOff x="676" y="404"/>
            <a:chExt cx="1383125" cy="984457"/>
          </a:xfrm>
        </p:grpSpPr>
        <p:sp>
          <p:nvSpPr>
            <p:cNvPr id="21" name="Rounded Rectangle 20"/>
            <p:cNvSpPr/>
            <p:nvPr/>
          </p:nvSpPr>
          <p:spPr>
            <a:xfrm>
              <a:off x="676" y="404"/>
              <a:ext cx="1383125" cy="9844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9510" y="29238"/>
              <a:ext cx="1325457" cy="926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/>
                <a:t>T1</a:t>
              </a:r>
              <a:endParaRPr lang="en-US" sz="44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43439" y="3256615"/>
            <a:ext cx="1383125" cy="984457"/>
            <a:chOff x="676" y="404"/>
            <a:chExt cx="1383125" cy="984457"/>
          </a:xfrm>
        </p:grpSpPr>
        <p:sp>
          <p:nvSpPr>
            <p:cNvPr id="24" name="Rounded Rectangle 23"/>
            <p:cNvSpPr/>
            <p:nvPr/>
          </p:nvSpPr>
          <p:spPr>
            <a:xfrm>
              <a:off x="676" y="404"/>
              <a:ext cx="1383125" cy="9844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9510" y="29238"/>
              <a:ext cx="1325457" cy="926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/>
                <a:t>T3</a:t>
              </a:r>
              <a:endParaRPr lang="en-US" sz="4400" kern="12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688687" y="3928056"/>
            <a:ext cx="1159099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HIDDEN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itchFamily="-65" charset="0"/>
              </a:rPr>
              <a:t>The Inverted File</a:t>
            </a: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7362C7-0130-1940-A7E0-CE4D43212279}" type="slidenum">
              <a:rPr lang="en-US"/>
              <a:pPr/>
              <a:t>42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57201" y="1236372"/>
          <a:ext cx="1384478" cy="498434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841679" y="1712890"/>
            <a:ext cx="1687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52412" y="2728175"/>
            <a:ext cx="1687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52411" y="3732726"/>
            <a:ext cx="1687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2"/>
          <p:cNvGrpSpPr/>
          <p:nvPr/>
        </p:nvGrpSpPr>
        <p:grpSpPr>
          <a:xfrm>
            <a:off x="3506950" y="1249639"/>
            <a:ext cx="1383125" cy="984457"/>
            <a:chOff x="676" y="404"/>
            <a:chExt cx="1383125" cy="984457"/>
          </a:xfrm>
        </p:grpSpPr>
        <p:sp>
          <p:nvSpPr>
            <p:cNvPr id="14" name="Rounded Rectangle 13"/>
            <p:cNvSpPr/>
            <p:nvPr/>
          </p:nvSpPr>
          <p:spPr>
            <a:xfrm>
              <a:off x="676" y="404"/>
              <a:ext cx="1383125" cy="9844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9510" y="29238"/>
              <a:ext cx="1325457" cy="926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smtClean="0"/>
                <a:t>D</a:t>
              </a:r>
              <a:r>
                <a:rPr lang="en-US" sz="4400" kern="1200" dirty="0" smtClean="0"/>
                <a:t>1</a:t>
              </a:r>
              <a:endParaRPr lang="en-US" sz="4400" kern="1200" dirty="0"/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6546362" y="1249638"/>
            <a:ext cx="1383125" cy="984457"/>
            <a:chOff x="676" y="404"/>
            <a:chExt cx="1383125" cy="984457"/>
          </a:xfrm>
        </p:grpSpPr>
        <p:sp>
          <p:nvSpPr>
            <p:cNvPr id="17" name="Rounded Rectangle 16"/>
            <p:cNvSpPr/>
            <p:nvPr/>
          </p:nvSpPr>
          <p:spPr>
            <a:xfrm>
              <a:off x="676" y="404"/>
              <a:ext cx="1383125" cy="9844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9510" y="29238"/>
              <a:ext cx="1325457" cy="926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smtClean="0"/>
                <a:t>D2</a:t>
              </a:r>
              <a:endParaRPr lang="en-US" sz="4400" kern="1200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4853189" y="1710744"/>
            <a:ext cx="1687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9"/>
          <p:cNvGrpSpPr/>
          <p:nvPr/>
        </p:nvGrpSpPr>
        <p:grpSpPr>
          <a:xfrm>
            <a:off x="3530561" y="2264924"/>
            <a:ext cx="1383125" cy="984457"/>
            <a:chOff x="676" y="404"/>
            <a:chExt cx="1383125" cy="984457"/>
          </a:xfrm>
        </p:grpSpPr>
        <p:sp>
          <p:nvSpPr>
            <p:cNvPr id="21" name="Rounded Rectangle 20"/>
            <p:cNvSpPr/>
            <p:nvPr/>
          </p:nvSpPr>
          <p:spPr>
            <a:xfrm>
              <a:off x="676" y="404"/>
              <a:ext cx="1383125" cy="9844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9510" y="29238"/>
              <a:ext cx="1325457" cy="926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smtClean="0"/>
                <a:t>D</a:t>
              </a:r>
              <a:r>
                <a:rPr lang="en-US" sz="4400" kern="1200" dirty="0" smtClean="0"/>
                <a:t>1</a:t>
              </a:r>
              <a:endParaRPr lang="en-US" sz="4400" kern="1200" dirty="0"/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3543439" y="3256615"/>
            <a:ext cx="1383125" cy="984457"/>
            <a:chOff x="676" y="404"/>
            <a:chExt cx="1383125" cy="984457"/>
          </a:xfrm>
        </p:grpSpPr>
        <p:sp>
          <p:nvSpPr>
            <p:cNvPr id="24" name="Rounded Rectangle 23"/>
            <p:cNvSpPr/>
            <p:nvPr/>
          </p:nvSpPr>
          <p:spPr>
            <a:xfrm>
              <a:off x="676" y="404"/>
              <a:ext cx="1383125" cy="9844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9510" y="29238"/>
              <a:ext cx="1325457" cy="926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smtClean="0"/>
                <a:t>D</a:t>
              </a:r>
              <a:r>
                <a:rPr lang="en-US" sz="4400" kern="1200" dirty="0" smtClean="0"/>
                <a:t>3</a:t>
              </a:r>
              <a:endParaRPr lang="en-US" sz="4400" kern="12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88687" y="3928056"/>
            <a:ext cx="1159099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HIDDEN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449391" y="3835758"/>
            <a:ext cx="4713668" cy="136516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374264" y="1197735"/>
            <a:ext cx="4713668" cy="136516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itchFamily="-65" charset="0"/>
              </a:rPr>
              <a:t>The Inverted </a:t>
            </a:r>
            <a:r>
              <a:rPr lang="en-US" dirty="0" smtClean="0">
                <a:latin typeface="Bookman Old Style" pitchFamily="-65" charset="0"/>
              </a:rPr>
              <a:t>File Data Structure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7362C7-0130-1940-A7E0-CE4D43212279}" type="slidenum">
              <a:rPr lang="en-US"/>
              <a:pPr/>
              <a:t>43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57201" y="1236372"/>
          <a:ext cx="1384478" cy="20186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841679" y="1455312"/>
            <a:ext cx="1687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39533" y="1839531"/>
            <a:ext cx="1687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65290" y="2238774"/>
            <a:ext cx="1687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506950" y="1249639"/>
            <a:ext cx="4422537" cy="1196574"/>
            <a:chOff x="3506950" y="1249638"/>
            <a:chExt cx="4422537" cy="2991434"/>
          </a:xfrm>
        </p:grpSpPr>
        <p:grpSp>
          <p:nvGrpSpPr>
            <p:cNvPr id="2" name="Group 12"/>
            <p:cNvGrpSpPr/>
            <p:nvPr/>
          </p:nvGrpSpPr>
          <p:grpSpPr>
            <a:xfrm>
              <a:off x="3506950" y="1249639"/>
              <a:ext cx="1383125" cy="984457"/>
              <a:chOff x="676" y="404"/>
              <a:chExt cx="1383125" cy="984457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76" y="404"/>
                <a:ext cx="1383125" cy="9844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29510" y="29238"/>
                <a:ext cx="1325457" cy="9267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7640" tIns="167640" rIns="167640" bIns="16764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kern="1200" dirty="0" smtClean="0"/>
                  <a:t>T1</a:t>
                </a:r>
                <a:endParaRPr lang="en-US" sz="2200" kern="1200" dirty="0"/>
              </a:p>
            </p:txBody>
          </p:sp>
        </p:grpSp>
        <p:grpSp>
          <p:nvGrpSpPr>
            <p:cNvPr id="3" name="Group 15"/>
            <p:cNvGrpSpPr/>
            <p:nvPr/>
          </p:nvGrpSpPr>
          <p:grpSpPr>
            <a:xfrm>
              <a:off x="6546362" y="1249638"/>
              <a:ext cx="1383125" cy="984457"/>
              <a:chOff x="676" y="404"/>
              <a:chExt cx="1383125" cy="984457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76" y="404"/>
                <a:ext cx="1383125" cy="9844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ounded Rectangle 4"/>
              <p:cNvSpPr/>
              <p:nvPr/>
            </p:nvSpPr>
            <p:spPr>
              <a:xfrm>
                <a:off x="29510" y="29238"/>
                <a:ext cx="1325457" cy="9267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7640" tIns="167640" rIns="167640" bIns="16764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dirty="0" smtClean="0"/>
                  <a:t>T2</a:t>
                </a:r>
                <a:endParaRPr lang="en-US" sz="2200" kern="1200" dirty="0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>
              <a:off x="4853189" y="1710744"/>
              <a:ext cx="168713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19"/>
            <p:cNvGrpSpPr/>
            <p:nvPr/>
          </p:nvGrpSpPr>
          <p:grpSpPr>
            <a:xfrm>
              <a:off x="3530561" y="2264924"/>
              <a:ext cx="1383125" cy="984457"/>
              <a:chOff x="676" y="404"/>
              <a:chExt cx="1383125" cy="984457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676" y="404"/>
                <a:ext cx="1383125" cy="9844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4"/>
              <p:cNvSpPr/>
              <p:nvPr/>
            </p:nvSpPr>
            <p:spPr>
              <a:xfrm>
                <a:off x="29510" y="29238"/>
                <a:ext cx="1325457" cy="9267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7640" tIns="167640" rIns="167640" bIns="16764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kern="1200" dirty="0" smtClean="0"/>
                  <a:t>T1</a:t>
                </a:r>
                <a:endParaRPr lang="en-US" sz="2200" kern="1200" dirty="0"/>
              </a:p>
            </p:txBody>
          </p:sp>
        </p:grpSp>
        <p:grpSp>
          <p:nvGrpSpPr>
            <p:cNvPr id="5" name="Group 22"/>
            <p:cNvGrpSpPr/>
            <p:nvPr/>
          </p:nvGrpSpPr>
          <p:grpSpPr>
            <a:xfrm>
              <a:off x="3543439" y="3256615"/>
              <a:ext cx="1383125" cy="984457"/>
              <a:chOff x="676" y="404"/>
              <a:chExt cx="1383125" cy="984457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76" y="404"/>
                <a:ext cx="1383125" cy="9844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ounded Rectangle 4"/>
              <p:cNvSpPr/>
              <p:nvPr/>
            </p:nvSpPr>
            <p:spPr>
              <a:xfrm>
                <a:off x="29510" y="29238"/>
                <a:ext cx="1325457" cy="9267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7640" tIns="167640" rIns="167640" bIns="16764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kern="1200" dirty="0" smtClean="0"/>
                  <a:t>T3</a:t>
                </a:r>
                <a:endParaRPr lang="en-US" sz="2200" kern="1200" dirty="0"/>
              </a:p>
            </p:txBody>
          </p:sp>
        </p:grpSp>
      </p:grpSp>
      <p:graphicFrame>
        <p:nvGraphicFramePr>
          <p:cNvPr id="26" name="Content Placeholder 7"/>
          <p:cNvGraphicFramePr>
            <a:graphicFrameLocks/>
          </p:cNvGraphicFramePr>
          <p:nvPr/>
        </p:nvGraphicFramePr>
        <p:xfrm>
          <a:off x="431444" y="3940937"/>
          <a:ext cx="1384478" cy="213789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1828801" y="4146998"/>
            <a:ext cx="1687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826655" y="4595613"/>
            <a:ext cx="1687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13775" y="4994856"/>
            <a:ext cx="1687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3517683" y="3900540"/>
            <a:ext cx="4422537" cy="1196574"/>
            <a:chOff x="3506950" y="1249638"/>
            <a:chExt cx="4422537" cy="2991434"/>
          </a:xfrm>
        </p:grpSpPr>
        <p:grpSp>
          <p:nvGrpSpPr>
            <p:cNvPr id="65" name="Group 12"/>
            <p:cNvGrpSpPr/>
            <p:nvPr/>
          </p:nvGrpSpPr>
          <p:grpSpPr>
            <a:xfrm>
              <a:off x="3506950" y="1249639"/>
              <a:ext cx="1383125" cy="984457"/>
              <a:chOff x="676" y="404"/>
              <a:chExt cx="1383125" cy="984457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676" y="404"/>
                <a:ext cx="1383125" cy="9844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7" name="Rounded Rectangle 4"/>
              <p:cNvSpPr/>
              <p:nvPr/>
            </p:nvSpPr>
            <p:spPr>
              <a:xfrm>
                <a:off x="29510" y="29238"/>
                <a:ext cx="1325457" cy="9267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7640" tIns="167640" rIns="167640" bIns="16764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dirty="0" smtClean="0"/>
                  <a:t>D</a:t>
                </a:r>
                <a:r>
                  <a:rPr lang="en-US" sz="2200" kern="1200" dirty="0" smtClean="0"/>
                  <a:t>1</a:t>
                </a:r>
                <a:endParaRPr lang="en-US" sz="2200" kern="1200" dirty="0"/>
              </a:p>
            </p:txBody>
          </p:sp>
        </p:grpSp>
        <p:grpSp>
          <p:nvGrpSpPr>
            <p:cNvPr id="66" name="Group 15"/>
            <p:cNvGrpSpPr/>
            <p:nvPr/>
          </p:nvGrpSpPr>
          <p:grpSpPr>
            <a:xfrm>
              <a:off x="6546362" y="1249638"/>
              <a:ext cx="1383125" cy="984457"/>
              <a:chOff x="676" y="404"/>
              <a:chExt cx="1383125" cy="984457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676" y="404"/>
                <a:ext cx="1383125" cy="9844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Rounded Rectangle 4"/>
              <p:cNvSpPr/>
              <p:nvPr/>
            </p:nvSpPr>
            <p:spPr>
              <a:xfrm>
                <a:off x="29510" y="29238"/>
                <a:ext cx="1325457" cy="9267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7640" tIns="167640" rIns="167640" bIns="16764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dirty="0" smtClean="0"/>
                  <a:t>D2</a:t>
                </a:r>
                <a:endParaRPr lang="en-US" sz="2200" kern="1200" dirty="0"/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>
              <a:off x="4853189" y="1710744"/>
              <a:ext cx="168713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19"/>
            <p:cNvGrpSpPr/>
            <p:nvPr/>
          </p:nvGrpSpPr>
          <p:grpSpPr>
            <a:xfrm>
              <a:off x="3530561" y="2264924"/>
              <a:ext cx="1383125" cy="984457"/>
              <a:chOff x="676" y="404"/>
              <a:chExt cx="1383125" cy="984457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676" y="404"/>
                <a:ext cx="1383125" cy="9844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Rounded Rectangle 4"/>
              <p:cNvSpPr/>
              <p:nvPr/>
            </p:nvSpPr>
            <p:spPr>
              <a:xfrm>
                <a:off x="29510" y="29238"/>
                <a:ext cx="1325457" cy="9267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7640" tIns="167640" rIns="167640" bIns="16764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dirty="0" smtClean="0"/>
                  <a:t>D</a:t>
                </a:r>
                <a:r>
                  <a:rPr lang="en-US" sz="2200" kern="1200" dirty="0" smtClean="0"/>
                  <a:t>1</a:t>
                </a:r>
                <a:endParaRPr lang="en-US" sz="2200" kern="1200" dirty="0"/>
              </a:p>
            </p:txBody>
          </p:sp>
        </p:grpSp>
        <p:grpSp>
          <p:nvGrpSpPr>
            <p:cNvPr id="69" name="Group 22"/>
            <p:cNvGrpSpPr/>
            <p:nvPr/>
          </p:nvGrpSpPr>
          <p:grpSpPr>
            <a:xfrm>
              <a:off x="3543439" y="3256615"/>
              <a:ext cx="1383125" cy="984457"/>
              <a:chOff x="676" y="404"/>
              <a:chExt cx="1383125" cy="984457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76" y="404"/>
                <a:ext cx="1383125" cy="98445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Rounded Rectangle 4"/>
              <p:cNvSpPr/>
              <p:nvPr/>
            </p:nvSpPr>
            <p:spPr>
              <a:xfrm>
                <a:off x="29510" y="29240"/>
                <a:ext cx="1325457" cy="9267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7640" tIns="167640" rIns="167640" bIns="16764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kern="1200" dirty="0" smtClean="0"/>
                  <a:t>D3</a:t>
                </a:r>
                <a:endParaRPr lang="en-US" sz="2200" kern="1200" dirty="0"/>
              </a:p>
            </p:txBody>
          </p:sp>
        </p:grpSp>
      </p:grpSp>
      <p:sp>
        <p:nvSpPr>
          <p:cNvPr id="41" name="Down Arrow 40"/>
          <p:cNvSpPr/>
          <p:nvPr/>
        </p:nvSpPr>
        <p:spPr>
          <a:xfrm>
            <a:off x="3747751" y="2768958"/>
            <a:ext cx="1996226" cy="73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inverted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735651" y="5486400"/>
            <a:ext cx="1956626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sz="1200" dirty="0" err="1" smtClean="0"/>
              <a:t>i</a:t>
            </a:r>
            <a:r>
              <a:rPr lang="en-US" dirty="0" err="1" smtClean="0"/>
              <a:t>’s</a:t>
            </a:r>
            <a:r>
              <a:rPr lang="en-US" dirty="0" smtClean="0"/>
              <a:t> = terms</a:t>
            </a:r>
          </a:p>
          <a:p>
            <a:r>
              <a:rPr lang="en-US" dirty="0" smtClean="0"/>
              <a:t>D</a:t>
            </a:r>
            <a:r>
              <a:rPr lang="en-US" sz="1200" dirty="0" smtClean="0"/>
              <a:t>i</a:t>
            </a:r>
            <a:r>
              <a:rPr lang="en-US" dirty="0" smtClean="0"/>
              <a:t>’s = documents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602505" y="1795846"/>
            <a:ext cx="1442811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Terms appearing in each document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6593541" y="4449398"/>
            <a:ext cx="1515035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Documents where each term appears</a:t>
            </a:r>
            <a:endParaRPr lang="en-US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Implementation Issues Subtopics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14311"/>
            <a:ext cx="8229600" cy="3310467"/>
          </a:xfrm>
        </p:spPr>
        <p:txBody>
          <a:bodyPr/>
          <a:lstStyle/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The Inverted File Data Structure</a:t>
            </a:r>
          </a:p>
          <a:p>
            <a:r>
              <a:rPr lang="en-US" dirty="0" smtClean="0">
                <a:latin typeface="Gill Sans MT" pitchFamily="-65" charset="-18"/>
              </a:rPr>
              <a:t>Query Processing Using Inverted Files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Inverted File Generation Algorithm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Inverted </a:t>
            </a:r>
            <a:r>
              <a:rPr lang="en-US" dirty="0">
                <a:solidFill>
                  <a:srgbClr val="9FB8CD"/>
                </a:solidFill>
                <a:latin typeface="Gill Sans MT" pitchFamily="-65" charset="-18"/>
              </a:rPr>
              <a:t>file management for </a:t>
            </a:r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scalability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Automatic Indexing</a:t>
            </a:r>
          </a:p>
          <a:p>
            <a:pPr>
              <a:buNone/>
            </a:pPr>
            <a:endParaRPr lang="en-US" dirty="0">
              <a:latin typeface="Gill Sans MT" pitchFamily="-65" charset="-18"/>
            </a:endParaRP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7362C7-0130-1940-A7E0-CE4D43212279}" type="slidenum">
              <a:rPr lang="en-US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An Example Document Set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dirty="0" smtClean="0">
                <a:latin typeface="Gill Sans MT" pitchFamily="-65" charset="-18"/>
              </a:rPr>
              <a:t>Example of Document 1</a:t>
            </a:r>
          </a:p>
          <a:p>
            <a:pPr>
              <a:buNone/>
            </a:pPr>
            <a:endParaRPr lang="en-US" dirty="0" smtClean="0">
              <a:latin typeface="Gill Sans MT" pitchFamily="-65" charset="-18"/>
            </a:endParaRPr>
          </a:p>
          <a:p>
            <a:endParaRPr lang="en-US" sz="1000" dirty="0" smtClean="0">
              <a:latin typeface="Gill Sans MT" pitchFamily="-65" charset="-18"/>
            </a:endParaRPr>
          </a:p>
          <a:p>
            <a:r>
              <a:rPr lang="en-US" dirty="0" smtClean="0">
                <a:latin typeface="Gill Sans MT" pitchFamily="-65" charset="-18"/>
              </a:rPr>
              <a:t>Example of Document 2</a:t>
            </a:r>
          </a:p>
          <a:p>
            <a:pPr>
              <a:buNone/>
            </a:pPr>
            <a:endParaRPr lang="en-US" dirty="0" smtClean="0">
              <a:latin typeface="Gill Sans MT" pitchFamily="-65" charset="-18"/>
            </a:endParaRPr>
          </a:p>
          <a:p>
            <a:pPr>
              <a:buNone/>
            </a:pPr>
            <a:endParaRPr lang="en-US" sz="1000" dirty="0" smtClean="0">
              <a:latin typeface="Gill Sans MT" pitchFamily="-65" charset="-18"/>
            </a:endParaRPr>
          </a:p>
          <a:p>
            <a:r>
              <a:rPr lang="en-US" dirty="0" smtClean="0">
                <a:latin typeface="Gill Sans MT" pitchFamily="-65" charset="-18"/>
              </a:rPr>
              <a:t>Example of Document 3</a:t>
            </a:r>
          </a:p>
          <a:p>
            <a:endParaRPr lang="en-US" dirty="0" smtClean="0">
              <a:latin typeface="Gill Sans MT" pitchFamily="-65" charset="-18"/>
            </a:endParaRPr>
          </a:p>
          <a:p>
            <a:endParaRPr lang="en-US" sz="1000" dirty="0" smtClean="0">
              <a:latin typeface="Gill Sans MT" pitchFamily="-65" charset="-18"/>
            </a:endParaRPr>
          </a:p>
          <a:p>
            <a:r>
              <a:rPr lang="en-US" dirty="0" smtClean="0">
                <a:latin typeface="Gill Sans MT" pitchFamily="-65" charset="-18"/>
              </a:rPr>
              <a:t>Example of Document 4</a:t>
            </a: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7362C7-0130-1940-A7E0-CE4D43212279}" type="slidenum">
              <a:rPr lang="en-US"/>
              <a:pPr/>
              <a:t>45</a:t>
            </a:fld>
            <a:endParaRPr lang="en-US"/>
          </a:p>
        </p:txBody>
      </p:sp>
      <p:graphicFrame>
        <p:nvGraphicFramePr>
          <p:cNvPr id="14" name="Diagram 13"/>
          <p:cNvGraphicFramePr/>
          <p:nvPr/>
        </p:nvGraphicFramePr>
        <p:xfrm>
          <a:off x="558083" y="1777284"/>
          <a:ext cx="7851821" cy="47651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Diagram 24"/>
          <p:cNvGraphicFramePr/>
          <p:nvPr/>
        </p:nvGraphicFramePr>
        <p:xfrm>
          <a:off x="594573" y="2985752"/>
          <a:ext cx="7851821" cy="47651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8" name="Diagram 27"/>
          <p:cNvGraphicFramePr/>
          <p:nvPr/>
        </p:nvGraphicFramePr>
        <p:xfrm>
          <a:off x="568816" y="4209245"/>
          <a:ext cx="7851821" cy="47651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38" name="Diagram 37"/>
          <p:cNvGraphicFramePr/>
          <p:nvPr/>
        </p:nvGraphicFramePr>
        <p:xfrm>
          <a:off x="553790" y="5391955"/>
          <a:ext cx="7851821" cy="47651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/>
        </p:nvGraphicFramePr>
        <p:xfrm>
          <a:off x="6870755" y="371699"/>
          <a:ext cx="1154804" cy="11571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2" name="Right Brace 11"/>
          <p:cNvSpPr/>
          <p:nvPr/>
        </p:nvSpPr>
        <p:spPr>
          <a:xfrm>
            <a:off x="8087933" y="489397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216720" y="759852"/>
            <a:ext cx="893193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MT" pitchFamily="34" charset="0"/>
              </a:rPr>
              <a:t>assumed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110"/>
          <p:cNvSpPr/>
          <p:nvPr/>
        </p:nvSpPr>
        <p:spPr>
          <a:xfrm>
            <a:off x="218941" y="1313644"/>
            <a:ext cx="1609860" cy="296214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40343" y="3701920"/>
            <a:ext cx="162709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Terms appearing in each document</a:t>
            </a:r>
            <a:endParaRPr lang="en-US" sz="1400" dirty="0"/>
          </a:p>
        </p:txBody>
      </p:sp>
      <p:sp>
        <p:nvSpPr>
          <p:cNvPr id="100" name="Rounded Rectangle 99"/>
          <p:cNvSpPr/>
          <p:nvPr/>
        </p:nvSpPr>
        <p:spPr>
          <a:xfrm>
            <a:off x="2807592" y="1236371"/>
            <a:ext cx="6168983" cy="273032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itchFamily="-65" charset="0"/>
              </a:rPr>
              <a:t>The Inverted </a:t>
            </a:r>
            <a:r>
              <a:rPr lang="en-US" dirty="0" smtClean="0">
                <a:latin typeface="Bookman Old Style" pitchFamily="-65" charset="0"/>
              </a:rPr>
              <a:t>File Data Structure for Example Document Set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7362C7-0130-1940-A7E0-CE4D43212279}" type="slidenum">
              <a:rPr lang="en-US"/>
              <a:pPr/>
              <a:t>46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14421" y="1725768"/>
            <a:ext cx="87576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86519" y="3127420"/>
            <a:ext cx="929425" cy="15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ontent Placeholder 7"/>
          <p:cNvGraphicFramePr>
            <a:graphicFrameLocks/>
          </p:cNvGraphicFramePr>
          <p:nvPr/>
        </p:nvGraphicFramePr>
        <p:xfrm>
          <a:off x="354171" y="1403799"/>
          <a:ext cx="1384478" cy="206061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1751528" y="1738650"/>
            <a:ext cx="1133340" cy="12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762261" y="2419084"/>
            <a:ext cx="1096849" cy="2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749380" y="3127426"/>
            <a:ext cx="1083971" cy="2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219834" y="1378039"/>
            <a:ext cx="1383125" cy="656823"/>
            <a:chOff x="676" y="407332"/>
            <a:chExt cx="1383125" cy="3913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8" name="Rounded Rectangle 47"/>
            <p:cNvSpPr/>
            <p:nvPr/>
          </p:nvSpPr>
          <p:spPr>
            <a:xfrm>
              <a:off x="676" y="407332"/>
              <a:ext cx="1383125" cy="39131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2137" y="418793"/>
              <a:ext cx="1360203" cy="368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Document 2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/>
                <a:t>Tf:1</a:t>
              </a:r>
              <a:endParaRPr lang="en-US" sz="1700" kern="1200" dirty="0"/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6630470" y="2380444"/>
            <a:ext cx="800640" cy="15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2879783" y="2844836"/>
            <a:ext cx="1383125" cy="658218"/>
            <a:chOff x="676" y="407332"/>
            <a:chExt cx="1383125" cy="3913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8" name="Rounded Rectangle 67"/>
            <p:cNvSpPr/>
            <p:nvPr/>
          </p:nvSpPr>
          <p:spPr>
            <a:xfrm>
              <a:off x="676" y="407332"/>
              <a:ext cx="1383125" cy="39131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ounded Rectangle 4"/>
            <p:cNvSpPr/>
            <p:nvPr/>
          </p:nvSpPr>
          <p:spPr>
            <a:xfrm>
              <a:off x="12137" y="418793"/>
              <a:ext cx="1360203" cy="368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Document 2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/>
                <a:t>Tf:1</a:t>
              </a:r>
              <a:endParaRPr lang="en-US" sz="1700" kern="12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477537" y="2100005"/>
            <a:ext cx="1383125" cy="694712"/>
            <a:chOff x="676" y="813674"/>
            <a:chExt cx="1383125" cy="3913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0" name="Rounded Rectangle 79"/>
            <p:cNvSpPr/>
            <p:nvPr/>
          </p:nvSpPr>
          <p:spPr>
            <a:xfrm>
              <a:off x="676" y="813674"/>
              <a:ext cx="1383125" cy="39131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Rounded Rectangle 4"/>
            <p:cNvSpPr/>
            <p:nvPr/>
          </p:nvSpPr>
          <p:spPr>
            <a:xfrm>
              <a:off x="12137" y="825135"/>
              <a:ext cx="1360203" cy="368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Document 3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/>
                <a:t>Tf:2</a:t>
              </a:r>
              <a:endParaRPr lang="en-US" sz="1700" kern="12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901643" y="1403797"/>
            <a:ext cx="1383125" cy="669700"/>
            <a:chOff x="676" y="990"/>
            <a:chExt cx="1383125" cy="3913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3" name="Rounded Rectangle 82"/>
            <p:cNvSpPr/>
            <p:nvPr/>
          </p:nvSpPr>
          <p:spPr>
            <a:xfrm>
              <a:off x="676" y="990"/>
              <a:ext cx="1383125" cy="39131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Rounded Rectangle 4"/>
            <p:cNvSpPr/>
            <p:nvPr/>
          </p:nvSpPr>
          <p:spPr>
            <a:xfrm>
              <a:off x="12137" y="12451"/>
              <a:ext cx="1360203" cy="368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Document 1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/>
                <a:t>Tf:1</a:t>
              </a:r>
              <a:endParaRPr lang="en-US" sz="1700" kern="1200" dirty="0"/>
            </a:p>
          </p:txBody>
        </p:sp>
      </p:grpSp>
      <p:sp>
        <p:nvSpPr>
          <p:cNvPr id="85" name="Content Placeholder 84"/>
          <p:cNvSpPr>
            <a:spLocks noGrp="1"/>
          </p:cNvSpPr>
          <p:nvPr>
            <p:ph sz="quarter" idx="1"/>
          </p:nvPr>
        </p:nvSpPr>
        <p:spPr>
          <a:xfrm>
            <a:off x="444321" y="5640946"/>
            <a:ext cx="5132231" cy="643944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4273638" y="2431960"/>
            <a:ext cx="929427" cy="2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5230567" y="2149374"/>
            <a:ext cx="1383125" cy="555190"/>
            <a:chOff x="676" y="407332"/>
            <a:chExt cx="1383125" cy="3913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8" name="Rounded Rectangle 87"/>
            <p:cNvSpPr/>
            <p:nvPr/>
          </p:nvSpPr>
          <p:spPr>
            <a:xfrm>
              <a:off x="676" y="407332"/>
              <a:ext cx="1383125" cy="39131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Rounded Rectangle 4"/>
            <p:cNvSpPr/>
            <p:nvPr/>
          </p:nvSpPr>
          <p:spPr>
            <a:xfrm>
              <a:off x="12137" y="418793"/>
              <a:ext cx="1360203" cy="368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Document 2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/>
                <a:t>Tf:1</a:t>
              </a:r>
              <a:endParaRPr lang="en-US" sz="1700" kern="12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886618" y="2112137"/>
            <a:ext cx="1383125" cy="734094"/>
            <a:chOff x="676" y="990"/>
            <a:chExt cx="1383125" cy="44078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1" name="Rounded Rectangle 90"/>
            <p:cNvSpPr/>
            <p:nvPr/>
          </p:nvSpPr>
          <p:spPr>
            <a:xfrm>
              <a:off x="676" y="990"/>
              <a:ext cx="1383125" cy="39131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Rounded Rectangle 4"/>
            <p:cNvSpPr/>
            <p:nvPr/>
          </p:nvSpPr>
          <p:spPr>
            <a:xfrm>
              <a:off x="12137" y="12451"/>
              <a:ext cx="1360203" cy="4293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Document 1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/>
                <a:t>Tf:1</a:t>
              </a:r>
              <a:endParaRPr lang="en-US" sz="1700" kern="1200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28419" y="2804052"/>
            <a:ext cx="1383125" cy="686123"/>
            <a:chOff x="676" y="407332"/>
            <a:chExt cx="1383125" cy="3913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8" name="Rounded Rectangle 97"/>
            <p:cNvSpPr/>
            <p:nvPr/>
          </p:nvSpPr>
          <p:spPr>
            <a:xfrm>
              <a:off x="676" y="407332"/>
              <a:ext cx="1383125" cy="39131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Rounded Rectangle 4"/>
            <p:cNvSpPr/>
            <p:nvPr/>
          </p:nvSpPr>
          <p:spPr>
            <a:xfrm>
              <a:off x="12137" y="418793"/>
              <a:ext cx="1360203" cy="368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Document 4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/>
                <a:t>Tf:1</a:t>
              </a:r>
              <a:endParaRPr lang="en-US" sz="1700" kern="1200" dirty="0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6941713" y="3405704"/>
            <a:ext cx="1824821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Documents</a:t>
            </a:r>
          </a:p>
          <a:p>
            <a:r>
              <a:rPr lang="en-US" sz="1400" dirty="0" err="1" smtClean="0"/>
              <a:t>Tf</a:t>
            </a:r>
            <a:r>
              <a:rPr lang="en-US" sz="1400" dirty="0" smtClean="0"/>
              <a:t> = term frequency</a:t>
            </a:r>
            <a:endParaRPr lang="en-US" sz="1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Inverted File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These materials were developed with funding from the US National Institutes of Health grant #2T36 GM008789 to the Pittsburgh Supercomputing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</p:nvPr>
        </p:nvGraphicFramePr>
        <p:xfrm>
          <a:off x="714779" y="2202289"/>
          <a:ext cx="2028423" cy="16613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Content Placeholder 9"/>
          <p:cNvGraphicFramePr>
            <a:graphicFrameLocks/>
          </p:cNvGraphicFramePr>
          <p:nvPr/>
        </p:nvGraphicFramePr>
        <p:xfrm>
          <a:off x="2292440" y="5872766"/>
          <a:ext cx="4713668" cy="35868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0618" y="4198514"/>
            <a:ext cx="2743764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Total relevant retrieved = 2</a:t>
            </a:r>
            <a:endParaRPr lang="en-US" dirty="0" smtClean="0">
              <a:solidFill>
                <a:srgbClr val="FF0000"/>
              </a:solidFill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Total retrieved = 3</a:t>
            </a:r>
          </a:p>
          <a:p>
            <a:r>
              <a:rPr lang="en-US" dirty="0" smtClean="0">
                <a:latin typeface="Gill Sans MT" pitchFamily="34" charset="0"/>
              </a:rPr>
              <a:t>Total relevant = 10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980" y="5177307"/>
            <a:ext cx="2406621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Precision = 2/3 = 66.7%</a:t>
            </a:r>
          </a:p>
          <a:p>
            <a:r>
              <a:rPr lang="en-US" dirty="0" smtClean="0">
                <a:latin typeface="Gill Sans MT" pitchFamily="34" charset="0"/>
              </a:rPr>
              <a:t>Recall = 3/10 = 20%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6060" y="1695675"/>
            <a:ext cx="3232598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latin typeface="Gill Sans MT" pitchFamily="-65" charset="-18"/>
              </a:rPr>
              <a:t>(or </a:t>
            </a:r>
            <a:r>
              <a:rPr lang="en-US" dirty="0" err="1" smtClean="0">
                <a:latin typeface="Gill Sans MT" pitchFamily="-65" charset="-18"/>
              </a:rPr>
              <a:t>aldehyde</a:t>
            </a:r>
            <a:r>
              <a:rPr lang="en-US" dirty="0" smtClean="0">
                <a:latin typeface="Gill Sans MT" pitchFamily="-65" charset="-18"/>
              </a:rPr>
              <a:t> </a:t>
            </a:r>
            <a:r>
              <a:rPr lang="en-US" dirty="0" err="1" smtClean="0">
                <a:latin typeface="Gill Sans MT" pitchFamily="-65" charset="-18"/>
              </a:rPr>
              <a:t>dehydrogenase</a:t>
            </a:r>
            <a:r>
              <a:rPr lang="en-US" dirty="0" smtClean="0">
                <a:latin typeface="Gill Sans MT" pitchFamily="-65" charset="-18"/>
              </a:rPr>
              <a:t>)</a:t>
            </a:r>
          </a:p>
        </p:txBody>
      </p:sp>
      <p:graphicFrame>
        <p:nvGraphicFramePr>
          <p:cNvPr id="20" name="Content Placeholder 9"/>
          <p:cNvGraphicFramePr>
            <a:graphicFrameLocks/>
          </p:cNvGraphicFramePr>
          <p:nvPr/>
        </p:nvGraphicFramePr>
        <p:xfrm>
          <a:off x="3893715" y="2174385"/>
          <a:ext cx="2028423" cy="112260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1" name="Content Placeholder 9"/>
          <p:cNvGraphicFramePr>
            <a:graphicFrameLocks/>
          </p:cNvGraphicFramePr>
          <p:nvPr/>
        </p:nvGraphicFramePr>
        <p:xfrm>
          <a:off x="6598277" y="2213023"/>
          <a:ext cx="2028423" cy="51729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2" name="Rectangle 21"/>
          <p:cNvSpPr/>
          <p:nvPr/>
        </p:nvSpPr>
        <p:spPr>
          <a:xfrm>
            <a:off x="3037264" y="1693528"/>
            <a:ext cx="3350656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latin typeface="Gill Sans MT" pitchFamily="-65" charset="-18"/>
              </a:rPr>
              <a:t>(and </a:t>
            </a:r>
            <a:r>
              <a:rPr lang="en-US" dirty="0" err="1" smtClean="0">
                <a:latin typeface="Gill Sans MT" pitchFamily="-65" charset="-18"/>
              </a:rPr>
              <a:t>aldehyde</a:t>
            </a:r>
            <a:r>
              <a:rPr lang="en-US" dirty="0" smtClean="0">
                <a:latin typeface="Gill Sans MT" pitchFamily="-65" charset="-18"/>
              </a:rPr>
              <a:t> </a:t>
            </a:r>
            <a:r>
              <a:rPr lang="en-US" dirty="0" err="1" smtClean="0">
                <a:latin typeface="Gill Sans MT" pitchFamily="-65" charset="-18"/>
              </a:rPr>
              <a:t>dehydrogenase</a:t>
            </a:r>
            <a:r>
              <a:rPr lang="en-US" dirty="0" smtClean="0">
                <a:latin typeface="Gill Sans MT" pitchFamily="-65" charset="-18"/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46751" y="1347943"/>
            <a:ext cx="3274038" cy="865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>
                <a:latin typeface="Gill Sans MT" pitchFamily="-65" charset="-18"/>
              </a:rPr>
              <a:t>(and 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(and </a:t>
            </a:r>
            <a:r>
              <a:rPr lang="en-US" dirty="0" err="1" smtClean="0">
                <a:latin typeface="Gill Sans MT" pitchFamily="-65" charset="-18"/>
              </a:rPr>
              <a:t>aldehyde</a:t>
            </a:r>
            <a:r>
              <a:rPr lang="en-US" dirty="0" smtClean="0">
                <a:latin typeface="Gill Sans MT" pitchFamily="-65" charset="-18"/>
              </a:rPr>
              <a:t> </a:t>
            </a:r>
            <a:r>
              <a:rPr lang="en-US" dirty="0" err="1" smtClean="0">
                <a:latin typeface="Gill Sans MT" pitchFamily="-65" charset="-18"/>
              </a:rPr>
              <a:t>dehydrogenase</a:t>
            </a:r>
            <a:r>
              <a:rPr lang="en-US" dirty="0" smtClean="0">
                <a:latin typeface="Gill Sans MT" pitchFamily="-65" charset="-18"/>
              </a:rPr>
              <a:t>) 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(not </a:t>
            </a:r>
            <a:r>
              <a:rPr lang="en-US" dirty="0" err="1" smtClean="0">
                <a:latin typeface="Gill Sans MT" pitchFamily="-65" charset="-18"/>
              </a:rPr>
              <a:t>isocitrate</a:t>
            </a:r>
            <a:r>
              <a:rPr lang="en-US" dirty="0" smtClean="0">
                <a:latin typeface="Gill Sans MT" pitchFamily="-65" charset="-18"/>
              </a:rPr>
              <a:t>))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8185" y="1287886"/>
            <a:ext cx="3058851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MT" pitchFamily="34" charset="0"/>
              </a:rPr>
              <a:t>Example of </a:t>
            </a:r>
            <a:r>
              <a:rPr lang="en-US" sz="2000" dirty="0" err="1" smtClean="0">
                <a:latin typeface="Gill Sans MT" pitchFamily="34" charset="0"/>
              </a:rPr>
              <a:t>boolean</a:t>
            </a:r>
            <a:r>
              <a:rPr lang="en-US" sz="2000" dirty="0" smtClean="0">
                <a:latin typeface="Gill Sans MT" pitchFamily="34" charset="0"/>
              </a:rPr>
              <a:t> queries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5310" y="4209247"/>
            <a:ext cx="2743764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Total relevant retrieved = 1</a:t>
            </a:r>
            <a:endParaRPr lang="en-US" dirty="0" smtClean="0">
              <a:solidFill>
                <a:srgbClr val="FF0000"/>
              </a:solidFill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Total retrieved = 2</a:t>
            </a:r>
          </a:p>
          <a:p>
            <a:r>
              <a:rPr lang="en-US" dirty="0" smtClean="0">
                <a:latin typeface="Gill Sans MT" pitchFamily="34" charset="0"/>
              </a:rPr>
              <a:t>Total relevant = 10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6672" y="5188040"/>
            <a:ext cx="2239909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Precision = 1/2 = 50%</a:t>
            </a:r>
          </a:p>
          <a:p>
            <a:r>
              <a:rPr lang="en-US" dirty="0" smtClean="0">
                <a:latin typeface="Gill Sans MT" pitchFamily="34" charset="0"/>
              </a:rPr>
              <a:t>Recall = 1/10 = 10%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57905" y="4219978"/>
            <a:ext cx="2743764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Total relevant retrieved = 1</a:t>
            </a:r>
            <a:endParaRPr lang="en-US" dirty="0" smtClean="0">
              <a:solidFill>
                <a:srgbClr val="FF0000"/>
              </a:solidFill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Total retrieved = 1</a:t>
            </a:r>
          </a:p>
          <a:p>
            <a:r>
              <a:rPr lang="en-US" dirty="0" smtClean="0">
                <a:latin typeface="Gill Sans MT" pitchFamily="34" charset="0"/>
              </a:rPr>
              <a:t>Total relevant = 10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19267" y="5198771"/>
            <a:ext cx="2355325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Precision = 1/1 = 100%</a:t>
            </a:r>
          </a:p>
          <a:p>
            <a:r>
              <a:rPr lang="en-US" dirty="0" smtClean="0">
                <a:latin typeface="Gill Sans MT" pitchFamily="34" charset="0"/>
              </a:rPr>
              <a:t>Recall = 1/10 = 10%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1251" y="2895285"/>
            <a:ext cx="2369713" cy="135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En </a:t>
            </a:r>
            <a:r>
              <a:rPr lang="en-US" sz="2200" dirty="0" err="1" smtClean="0">
                <a:solidFill>
                  <a:srgbClr val="FF0000"/>
                </a:solidFill>
              </a:rPr>
              <a:t>este</a:t>
            </a:r>
            <a:r>
              <a:rPr lang="en-US" sz="2200" dirty="0" smtClean="0">
                <a:solidFill>
                  <a:srgbClr val="FF0000"/>
                </a:solidFill>
              </a:rPr>
              <a:t> slide no se </a:t>
            </a:r>
            <a:r>
              <a:rPr lang="en-US" sz="2200" dirty="0" err="1" smtClean="0">
                <a:solidFill>
                  <a:srgbClr val="FF0000"/>
                </a:solidFill>
              </a:rPr>
              <a:t>pq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cambio</a:t>
            </a:r>
            <a:r>
              <a:rPr lang="en-US" sz="2200" dirty="0" smtClean="0">
                <a:solidFill>
                  <a:srgbClr val="FF0000"/>
                </a:solidFill>
              </a:rPr>
              <a:t> los </a:t>
            </a:r>
            <a:r>
              <a:rPr lang="en-US" sz="2200" dirty="0" err="1" smtClean="0">
                <a:solidFill>
                  <a:srgbClr val="FF0000"/>
                </a:solidFill>
              </a:rPr>
              <a:t>valores</a:t>
            </a:r>
            <a:r>
              <a:rPr lang="en-US" sz="2200" dirty="0" smtClean="0">
                <a:solidFill>
                  <a:srgbClr val="FF0000"/>
                </a:solidFill>
              </a:rPr>
              <a:t> de los total relevant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The Inverted 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508716" y="2459865"/>
          <a:ext cx="1873877" cy="177728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588" y="1296425"/>
            <a:ext cx="4102563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ill Sans MT" pitchFamily="-65" charset="-18"/>
              </a:rPr>
              <a:t>Example of vector space queries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761" y="4391695"/>
            <a:ext cx="12202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ill Sans MT" pitchFamily="34" charset="0"/>
              </a:rPr>
              <a:t>Sim</a:t>
            </a:r>
            <a:r>
              <a:rPr lang="en-US" dirty="0" smtClean="0">
                <a:latin typeface="Gill Sans MT" pitchFamily="34" charset="0"/>
              </a:rPr>
              <a:t>(Q,D)=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790" y="1970468"/>
            <a:ext cx="222804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aldehyde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3326" y="5236713"/>
            <a:ext cx="12202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ill Sans MT" pitchFamily="34" charset="0"/>
              </a:rPr>
              <a:t>Sim</a:t>
            </a:r>
            <a:r>
              <a:rPr lang="en-US" dirty="0" smtClean="0">
                <a:latin typeface="Gill Sans MT" pitchFamily="34" charset="0"/>
              </a:rPr>
              <a:t>(Q,D)=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1392" y="1762257"/>
            <a:ext cx="2228045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(aldehyde:10 dehydrogenase:25)</a:t>
            </a:r>
          </a:p>
        </p:txBody>
      </p:sp>
      <p:graphicFrame>
        <p:nvGraphicFramePr>
          <p:cNvPr id="18" name="Content Placeholder 5"/>
          <p:cNvGraphicFramePr>
            <a:graphicFrameLocks/>
          </p:cNvGraphicFramePr>
          <p:nvPr/>
        </p:nvGraphicFramePr>
        <p:xfrm>
          <a:off x="2791434" y="2457149"/>
          <a:ext cx="1708598" cy="235689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57102" y="5698771"/>
            <a:ext cx="12202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ill Sans MT" pitchFamily="34" charset="0"/>
              </a:rPr>
              <a:t>Sim</a:t>
            </a:r>
            <a:r>
              <a:rPr lang="en-US" dirty="0" smtClean="0">
                <a:latin typeface="Gill Sans MT" pitchFamily="34" charset="0"/>
              </a:rPr>
              <a:t>(Q,D)=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1722" y="1506261"/>
            <a:ext cx="2228045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21" name="Content Placeholder 5"/>
          <p:cNvGraphicFramePr>
            <a:graphicFrameLocks/>
          </p:cNvGraphicFramePr>
          <p:nvPr/>
        </p:nvGraphicFramePr>
        <p:xfrm>
          <a:off x="4913921" y="2455000"/>
          <a:ext cx="1749382" cy="315242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638876" y="1984105"/>
            <a:ext cx="150512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Verif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orden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correcto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7589" y="3116687"/>
            <a:ext cx="154641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Escribir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similaridades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88687" y="3928056"/>
            <a:ext cx="1159099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HIDDEN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The Inverted 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7506" y="2550018"/>
          <a:ext cx="1719329" cy="11719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588" y="1296425"/>
            <a:ext cx="8159409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ill Sans MT" pitchFamily="-65" charset="-18"/>
              </a:rPr>
              <a:t>Inner product similarity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714" y="2511383"/>
            <a:ext cx="14037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aldehyde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607" y="2895603"/>
            <a:ext cx="19034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dehydrogenase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8228" y="3322185"/>
            <a:ext cx="12099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isocitrate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036" y="2060623"/>
            <a:ext cx="8130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Query</a:t>
            </a:r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4576293" y="2522114"/>
          <a:ext cx="1528293" cy="11612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Rectangle 27"/>
          <p:cNvSpPr/>
          <p:nvPr/>
        </p:nvSpPr>
        <p:spPr>
          <a:xfrm>
            <a:off x="4707434" y="2030526"/>
            <a:ext cx="136127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Document 1</a:t>
            </a:r>
            <a:endParaRPr lang="en-US" dirty="0">
              <a:latin typeface="Gill Sans MT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85800" y="4278313"/>
          <a:ext cx="4724400" cy="762000"/>
        </p:xfrm>
        <a:graphic>
          <a:graphicData uri="http://schemas.openxmlformats.org/presentationml/2006/ole">
            <p:oleObj spid="_x0000_s77826" name="Equation" r:id="rId12" imgW="3149280" imgH="50796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565530" y="1708552"/>
            <a:ext cx="422461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747713" y="5116513"/>
          <a:ext cx="6038850" cy="361950"/>
        </p:xfrm>
        <a:graphic>
          <a:graphicData uri="http://schemas.openxmlformats.org/presentationml/2006/ole">
            <p:oleObj spid="_x0000_s77833" name="Equation" r:id="rId13" imgW="402588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65" charset="0"/>
              </a:rPr>
              <a:t>Introduction and Examples</a:t>
            </a:r>
          </a:p>
        </p:txBody>
      </p:sp>
      <p:sp>
        <p:nvSpPr>
          <p:cNvPr id="6148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614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CC9CFF-4185-EC42-B93B-1069DB120A05}" type="slidenum">
              <a:rPr lang="en-US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68" y="1186744"/>
            <a:ext cx="5676016" cy="5104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92994" y="1859421"/>
            <a:ext cx="2725288" cy="2499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Basic Paradigm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Find all documents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containing some terms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a</a:t>
            </a:r>
            <a:r>
              <a:rPr lang="en-US" dirty="0" smtClean="0"/>
              <a:t>nd rank them according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t</a:t>
            </a:r>
            <a:r>
              <a:rPr lang="en-US" dirty="0" smtClean="0"/>
              <a:t>o expected relevance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The Inverted 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7506" y="2678808"/>
          <a:ext cx="1719329" cy="11719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588" y="1296425"/>
            <a:ext cx="8159409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ill Sans MT" pitchFamily="-65" charset="-18"/>
              </a:rPr>
              <a:t>Dice vector similarity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714" y="2640173"/>
            <a:ext cx="14037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aldehyde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607" y="3024393"/>
            <a:ext cx="19034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dehydrogenase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8228" y="3450975"/>
            <a:ext cx="12099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isocitrate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036" y="2163655"/>
            <a:ext cx="8130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Query</a:t>
            </a:r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4576293" y="2650904"/>
          <a:ext cx="1528293" cy="11612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Rectangle 27"/>
          <p:cNvSpPr/>
          <p:nvPr/>
        </p:nvSpPr>
        <p:spPr>
          <a:xfrm>
            <a:off x="4707434" y="2133558"/>
            <a:ext cx="136127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Document 1</a:t>
            </a:r>
            <a:endParaRPr lang="en-US" dirty="0">
              <a:latin typeface="Gill Sans MT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58060" y="3948293"/>
          <a:ext cx="7105650" cy="1447800"/>
        </p:xfrm>
        <a:graphic>
          <a:graphicData uri="http://schemas.openxmlformats.org/presentationml/2006/ole">
            <p:oleObj spid="_x0000_s79874" name="Equation" r:id="rId12" imgW="4736880" imgH="96516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629924" y="1682793"/>
            <a:ext cx="422461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74613" y="5446713"/>
          <a:ext cx="6457950" cy="628650"/>
        </p:xfrm>
        <a:graphic>
          <a:graphicData uri="http://schemas.openxmlformats.org/presentationml/2006/ole">
            <p:oleObj spid="_x0000_s79875" name="Equation" r:id="rId13" imgW="430524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The Inverted 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7506" y="2550018"/>
          <a:ext cx="1719329" cy="11719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588" y="1296425"/>
            <a:ext cx="8159409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ill Sans MT" pitchFamily="-65" charset="-18"/>
              </a:rPr>
              <a:t>Cosine similarity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714" y="2511383"/>
            <a:ext cx="14037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aldehyde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607" y="2895603"/>
            <a:ext cx="19034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dehydrogenase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8228" y="3322185"/>
            <a:ext cx="12099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isocitrate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036" y="2060623"/>
            <a:ext cx="8130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Query</a:t>
            </a:r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4576293" y="2522114"/>
          <a:ext cx="1528293" cy="11612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Rectangle 27"/>
          <p:cNvSpPr/>
          <p:nvPr/>
        </p:nvSpPr>
        <p:spPr>
          <a:xfrm>
            <a:off x="4707434" y="2030526"/>
            <a:ext cx="136127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Document 1</a:t>
            </a:r>
            <a:endParaRPr lang="en-US" dirty="0">
              <a:latin typeface="Gill Sans MT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09336" y="3974586"/>
          <a:ext cx="7581900" cy="1524000"/>
        </p:xfrm>
        <a:graphic>
          <a:graphicData uri="http://schemas.openxmlformats.org/presentationml/2006/ole">
            <p:oleObj spid="_x0000_s80898" name="Equation" r:id="rId12" imgW="5054400" imgH="101592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565530" y="1708552"/>
            <a:ext cx="422461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1025525" y="5446713"/>
          <a:ext cx="7105650" cy="704850"/>
        </p:xfrm>
        <a:graphic>
          <a:graphicData uri="http://schemas.openxmlformats.org/presentationml/2006/ole">
            <p:oleObj spid="_x0000_s80899" name="Equation" r:id="rId13" imgW="473688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The Inverted 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7506" y="2137890"/>
          <a:ext cx="1719329" cy="11719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588" y="1296425"/>
            <a:ext cx="4437415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Gill Sans MT" pitchFamily="-65" charset="-18"/>
              </a:rPr>
              <a:t>Jaccard</a:t>
            </a:r>
            <a:r>
              <a:rPr lang="en-US" sz="2000" dirty="0" smtClean="0">
                <a:latin typeface="Gill Sans MT" pitchFamily="-65" charset="-18"/>
              </a:rPr>
              <a:t> similarity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714" y="2099255"/>
            <a:ext cx="14037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aldehyde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607" y="2483475"/>
            <a:ext cx="19034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dehydrogenase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8228" y="2910057"/>
            <a:ext cx="12099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isocitrate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036" y="1648495"/>
            <a:ext cx="8130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Query</a:t>
            </a:r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4576293" y="2109986"/>
          <a:ext cx="1528293" cy="11612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Rectangle 27"/>
          <p:cNvSpPr/>
          <p:nvPr/>
        </p:nvSpPr>
        <p:spPr>
          <a:xfrm>
            <a:off x="4707434" y="1618398"/>
            <a:ext cx="136127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Document 1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19382" y="1283549"/>
            <a:ext cx="422461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81927" name="Object 2"/>
          <p:cNvGraphicFramePr>
            <a:graphicFrameLocks noChangeAspect="1"/>
          </p:cNvGraphicFramePr>
          <p:nvPr/>
        </p:nvGraphicFramePr>
        <p:xfrm>
          <a:off x="103032" y="3635689"/>
          <a:ext cx="8937938" cy="1735881"/>
        </p:xfrm>
        <a:graphic>
          <a:graphicData uri="http://schemas.openxmlformats.org/presentationml/2006/ole">
            <p:oleObj spid="_x0000_s81927" name="Equation" r:id="rId12" imgW="6146640" imgH="1193760" progId="Equation.3">
              <p:embed/>
            </p:oleObj>
          </a:graphicData>
        </a:graphic>
      </p:graphicFrame>
      <p:graphicFrame>
        <p:nvGraphicFramePr>
          <p:cNvPr id="81928" name="Object 9"/>
          <p:cNvGraphicFramePr>
            <a:graphicFrameLocks noChangeAspect="1"/>
          </p:cNvGraphicFramePr>
          <p:nvPr/>
        </p:nvGraphicFramePr>
        <p:xfrm>
          <a:off x="530225" y="5484813"/>
          <a:ext cx="8096250" cy="628650"/>
        </p:xfrm>
        <a:graphic>
          <a:graphicData uri="http://schemas.openxmlformats.org/presentationml/2006/ole">
            <p:oleObj spid="_x0000_s81928" name="Equation" r:id="rId13" imgW="539748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The Inverted 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7506" y="2550018"/>
          <a:ext cx="1719329" cy="11719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588" y="1296425"/>
            <a:ext cx="8159409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ill Sans MT" pitchFamily="-65" charset="-18"/>
              </a:rPr>
              <a:t>Inner product similarity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714" y="2511383"/>
            <a:ext cx="14037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aldehyde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607" y="2895603"/>
            <a:ext cx="19034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dehydrogenase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8228" y="3322185"/>
            <a:ext cx="12099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isocitrate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036" y="2060623"/>
            <a:ext cx="8130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Query</a:t>
            </a:r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4576293" y="2522114"/>
          <a:ext cx="1528293" cy="11612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Rectangle 27"/>
          <p:cNvSpPr/>
          <p:nvPr/>
        </p:nvSpPr>
        <p:spPr>
          <a:xfrm>
            <a:off x="4707434" y="2030526"/>
            <a:ext cx="136127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Document 2</a:t>
            </a:r>
            <a:endParaRPr lang="en-US" dirty="0">
              <a:latin typeface="Gill Sans MT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750195" y="4278313"/>
          <a:ext cx="4724400" cy="762000"/>
        </p:xfrm>
        <a:graphic>
          <a:graphicData uri="http://schemas.openxmlformats.org/presentationml/2006/ole">
            <p:oleObj spid="_x0000_s116738" name="Equation" r:id="rId12" imgW="3149280" imgH="50796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565530" y="1708552"/>
            <a:ext cx="422461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757238" y="5116513"/>
          <a:ext cx="6019800" cy="361950"/>
        </p:xfrm>
        <a:graphic>
          <a:graphicData uri="http://schemas.openxmlformats.org/presentationml/2006/ole">
            <p:oleObj spid="_x0000_s116739" name="Equation" r:id="rId13" imgW="401292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The Inverted 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7506" y="2678808"/>
          <a:ext cx="1719329" cy="11719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588" y="1296425"/>
            <a:ext cx="8159409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ill Sans MT" pitchFamily="-65" charset="-18"/>
              </a:rPr>
              <a:t>Dice vector similarity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714" y="2640173"/>
            <a:ext cx="14037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aldehyde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607" y="3024393"/>
            <a:ext cx="19034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dehydrogenase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8228" y="3450975"/>
            <a:ext cx="12099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isocitrate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036" y="2163655"/>
            <a:ext cx="8130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Query</a:t>
            </a:r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4576293" y="2650904"/>
          <a:ext cx="1528293" cy="11612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Rectangle 27"/>
          <p:cNvSpPr/>
          <p:nvPr/>
        </p:nvSpPr>
        <p:spPr>
          <a:xfrm>
            <a:off x="4707434" y="2133558"/>
            <a:ext cx="142539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Document  2</a:t>
            </a:r>
            <a:endParaRPr lang="en-US" dirty="0">
              <a:latin typeface="Gill Sans MT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58060" y="3948293"/>
          <a:ext cx="7105650" cy="1447800"/>
        </p:xfrm>
        <a:graphic>
          <a:graphicData uri="http://schemas.openxmlformats.org/presentationml/2006/ole">
            <p:oleObj spid="_x0000_s113666" name="Equation" r:id="rId12" imgW="4736880" imgH="96516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629924" y="1682793"/>
            <a:ext cx="422461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387350" y="5446713"/>
          <a:ext cx="6477000" cy="628650"/>
        </p:xfrm>
        <a:graphic>
          <a:graphicData uri="http://schemas.openxmlformats.org/presentationml/2006/ole">
            <p:oleObj spid="_x0000_s113667" name="Equation" r:id="rId13" imgW="431784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The Inverted 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7506" y="2550018"/>
          <a:ext cx="1719329" cy="11719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588" y="1296425"/>
            <a:ext cx="8159409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ill Sans MT" pitchFamily="-65" charset="-18"/>
              </a:rPr>
              <a:t>Cosine similarity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714" y="2511383"/>
            <a:ext cx="14037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aldehyde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607" y="2895603"/>
            <a:ext cx="19034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dehydrogenase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8228" y="3322185"/>
            <a:ext cx="12099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isocitrate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036" y="2060623"/>
            <a:ext cx="8130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Query</a:t>
            </a:r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4576293" y="2522114"/>
          <a:ext cx="1528293" cy="11612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Rectangle 27"/>
          <p:cNvSpPr/>
          <p:nvPr/>
        </p:nvSpPr>
        <p:spPr>
          <a:xfrm>
            <a:off x="4707434" y="2030526"/>
            <a:ext cx="136127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Document 2</a:t>
            </a:r>
            <a:endParaRPr lang="en-US" dirty="0">
              <a:latin typeface="Gill Sans MT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09336" y="3974586"/>
          <a:ext cx="7581900" cy="1524000"/>
        </p:xfrm>
        <a:graphic>
          <a:graphicData uri="http://schemas.openxmlformats.org/presentationml/2006/ole">
            <p:oleObj spid="_x0000_s114690" name="Equation" r:id="rId12" imgW="5054400" imgH="101592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565530" y="1708552"/>
            <a:ext cx="422461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1063625" y="5446713"/>
          <a:ext cx="7029450" cy="704850"/>
        </p:xfrm>
        <a:graphic>
          <a:graphicData uri="http://schemas.openxmlformats.org/presentationml/2006/ole">
            <p:oleObj spid="_x0000_s114691" name="Equation" r:id="rId13" imgW="468612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The Inverted 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7506" y="2137890"/>
          <a:ext cx="1719329" cy="11719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588" y="1296425"/>
            <a:ext cx="4437415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Gill Sans MT" pitchFamily="-65" charset="-18"/>
              </a:rPr>
              <a:t>Jaccard</a:t>
            </a:r>
            <a:r>
              <a:rPr lang="en-US" sz="2000" dirty="0" smtClean="0">
                <a:latin typeface="Gill Sans MT" pitchFamily="-65" charset="-18"/>
              </a:rPr>
              <a:t> similarity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714" y="2099255"/>
            <a:ext cx="14037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aldehyde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607" y="2483475"/>
            <a:ext cx="19034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dehydrogenase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8228" y="2910057"/>
            <a:ext cx="12099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isocitrate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036" y="1648495"/>
            <a:ext cx="8130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Query</a:t>
            </a:r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4576293" y="2109986"/>
          <a:ext cx="1528293" cy="11612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Rectangle 27"/>
          <p:cNvSpPr/>
          <p:nvPr/>
        </p:nvSpPr>
        <p:spPr>
          <a:xfrm>
            <a:off x="4707434" y="1618398"/>
            <a:ext cx="136127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Document 2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19382" y="1283549"/>
            <a:ext cx="422461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81927" name="Object 2"/>
          <p:cNvGraphicFramePr>
            <a:graphicFrameLocks noChangeAspect="1"/>
          </p:cNvGraphicFramePr>
          <p:nvPr/>
        </p:nvGraphicFramePr>
        <p:xfrm>
          <a:off x="103032" y="3635689"/>
          <a:ext cx="8937938" cy="1735881"/>
        </p:xfrm>
        <a:graphic>
          <a:graphicData uri="http://schemas.openxmlformats.org/presentationml/2006/ole">
            <p:oleObj spid="_x0000_s115714" name="Equation" r:id="rId12" imgW="6146640" imgH="1193760" progId="Equation.3">
              <p:embed/>
            </p:oleObj>
          </a:graphicData>
        </a:graphic>
      </p:graphicFrame>
      <p:graphicFrame>
        <p:nvGraphicFramePr>
          <p:cNvPr id="81928" name="Object 9"/>
          <p:cNvGraphicFramePr>
            <a:graphicFrameLocks noChangeAspect="1"/>
          </p:cNvGraphicFramePr>
          <p:nvPr/>
        </p:nvGraphicFramePr>
        <p:xfrm>
          <a:off x="587375" y="5484813"/>
          <a:ext cx="7981950" cy="628650"/>
        </p:xfrm>
        <a:graphic>
          <a:graphicData uri="http://schemas.openxmlformats.org/presentationml/2006/ole">
            <p:oleObj spid="_x0000_s115715" name="Equation" r:id="rId13" imgW="53211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The Inverted 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7506" y="2550018"/>
          <a:ext cx="1719329" cy="11719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588" y="1296425"/>
            <a:ext cx="8159409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ill Sans MT" pitchFamily="-65" charset="-18"/>
              </a:rPr>
              <a:t>Inner product similarity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714" y="2511383"/>
            <a:ext cx="14037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aldehyde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607" y="2895603"/>
            <a:ext cx="19034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dehydrogenase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8228" y="3322185"/>
            <a:ext cx="12099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isocitrate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036" y="2060623"/>
            <a:ext cx="8130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Query</a:t>
            </a:r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4576293" y="2522114"/>
          <a:ext cx="1528293" cy="11612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Rectangle 27"/>
          <p:cNvSpPr/>
          <p:nvPr/>
        </p:nvSpPr>
        <p:spPr>
          <a:xfrm>
            <a:off x="4707434" y="2030526"/>
            <a:ext cx="136127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Document 3</a:t>
            </a:r>
            <a:endParaRPr lang="en-US" dirty="0">
              <a:latin typeface="Gill Sans MT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85800" y="4278313"/>
          <a:ext cx="4724400" cy="762000"/>
        </p:xfrm>
        <a:graphic>
          <a:graphicData uri="http://schemas.openxmlformats.org/presentationml/2006/ole">
            <p:oleObj spid="_x0000_s117762" name="Equation" r:id="rId12" imgW="3149280" imgH="50796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565530" y="1708552"/>
            <a:ext cx="422461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690563" y="5116513"/>
          <a:ext cx="6153150" cy="361950"/>
        </p:xfrm>
        <a:graphic>
          <a:graphicData uri="http://schemas.openxmlformats.org/presentationml/2006/ole">
            <p:oleObj spid="_x0000_s117763" name="Equation" r:id="rId13" imgW="410184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The Inverted 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7506" y="2678808"/>
          <a:ext cx="1719329" cy="11719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588" y="1296425"/>
            <a:ext cx="8159409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ill Sans MT" pitchFamily="-65" charset="-18"/>
              </a:rPr>
              <a:t>Dice vector similarity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714" y="2640173"/>
            <a:ext cx="14037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aldehyde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607" y="3024393"/>
            <a:ext cx="19034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dehydrogenase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8228" y="3450975"/>
            <a:ext cx="12099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isocitrate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036" y="2163655"/>
            <a:ext cx="8130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Query</a:t>
            </a:r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4576293" y="2650904"/>
          <a:ext cx="1528293" cy="11612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Rectangle 27"/>
          <p:cNvSpPr/>
          <p:nvPr/>
        </p:nvSpPr>
        <p:spPr>
          <a:xfrm>
            <a:off x="4707434" y="2133558"/>
            <a:ext cx="142539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Document  3</a:t>
            </a:r>
            <a:endParaRPr lang="en-US" dirty="0">
              <a:latin typeface="Gill Sans MT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58060" y="3948293"/>
          <a:ext cx="7105650" cy="1447800"/>
        </p:xfrm>
        <a:graphic>
          <a:graphicData uri="http://schemas.openxmlformats.org/presentationml/2006/ole">
            <p:oleObj spid="_x0000_s118786" name="Equation" r:id="rId12" imgW="4736880" imgH="96516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629924" y="1682793"/>
            <a:ext cx="422461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365196" y="5446713"/>
          <a:ext cx="6572250" cy="628650"/>
        </p:xfrm>
        <a:graphic>
          <a:graphicData uri="http://schemas.openxmlformats.org/presentationml/2006/ole">
            <p:oleObj spid="_x0000_s118787" name="Equation" r:id="rId13" imgW="438120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The Inverted 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7506" y="2550018"/>
          <a:ext cx="1719329" cy="11719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588" y="1296425"/>
            <a:ext cx="8159409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ill Sans MT" pitchFamily="-65" charset="-18"/>
              </a:rPr>
              <a:t>Cosine similarity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714" y="2511383"/>
            <a:ext cx="14037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aldehyde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607" y="2895603"/>
            <a:ext cx="19034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dehydrogenase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8228" y="3322185"/>
            <a:ext cx="12099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isocitrate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036" y="2060623"/>
            <a:ext cx="8130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Query</a:t>
            </a:r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4576293" y="2522114"/>
          <a:ext cx="1528293" cy="11612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Rectangle 27"/>
          <p:cNvSpPr/>
          <p:nvPr/>
        </p:nvSpPr>
        <p:spPr>
          <a:xfrm>
            <a:off x="4707434" y="2030526"/>
            <a:ext cx="136127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Document 3</a:t>
            </a:r>
            <a:endParaRPr lang="en-US" dirty="0">
              <a:latin typeface="Gill Sans MT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09336" y="3974586"/>
          <a:ext cx="7581900" cy="1524000"/>
        </p:xfrm>
        <a:graphic>
          <a:graphicData uri="http://schemas.openxmlformats.org/presentationml/2006/ole">
            <p:oleObj spid="_x0000_s119810" name="Equation" r:id="rId12" imgW="5054400" imgH="101592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565530" y="1708552"/>
            <a:ext cx="422461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987425" y="5446713"/>
          <a:ext cx="7181850" cy="704850"/>
        </p:xfrm>
        <a:graphic>
          <a:graphicData uri="http://schemas.openxmlformats.org/presentationml/2006/ole">
            <p:oleObj spid="_x0000_s119811" name="Equation" r:id="rId13" imgW="478764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99" y="152400"/>
            <a:ext cx="8505381" cy="990600"/>
          </a:xfrm>
        </p:spPr>
        <p:txBody>
          <a:bodyPr/>
          <a:lstStyle/>
          <a:p>
            <a:r>
              <a:rPr lang="en-US" dirty="0" smtClean="0"/>
              <a:t>Characteristics of Unstructured Databases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98236"/>
            <a:ext cx="8229600" cy="3667113"/>
          </a:xfrm>
        </p:spPr>
        <p:txBody>
          <a:bodyPr/>
          <a:lstStyle/>
          <a:p>
            <a:r>
              <a:rPr lang="en-US" dirty="0" smtClean="0"/>
              <a:t>Contain a collection of generic “documents” (many formats)</a:t>
            </a:r>
          </a:p>
          <a:p>
            <a:r>
              <a:rPr lang="en-US" dirty="0" smtClean="0"/>
              <a:t>Each document has an associated set of terms</a:t>
            </a:r>
          </a:p>
          <a:p>
            <a:r>
              <a:rPr lang="en-US" dirty="0" smtClean="0"/>
              <a:t>Queries also consists of sets of terms</a:t>
            </a:r>
          </a:p>
          <a:p>
            <a:r>
              <a:rPr lang="en-US" dirty="0" smtClean="0"/>
              <a:t>Documents are ranked according to their similarity to the query</a:t>
            </a:r>
          </a:p>
          <a:p>
            <a:r>
              <a:rPr lang="en-US" dirty="0" smtClean="0"/>
              <a:t>There are lots of ways of measuring query/document similarity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The Inverted 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7506" y="2137890"/>
          <a:ext cx="1719329" cy="11719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588" y="1296425"/>
            <a:ext cx="4437415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Gill Sans MT" pitchFamily="-65" charset="-18"/>
              </a:rPr>
              <a:t>Jaccard</a:t>
            </a:r>
            <a:r>
              <a:rPr lang="en-US" sz="2000" dirty="0" smtClean="0">
                <a:latin typeface="Gill Sans MT" pitchFamily="-65" charset="-18"/>
              </a:rPr>
              <a:t> similarity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714" y="2099255"/>
            <a:ext cx="14037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aldehyde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607" y="2483475"/>
            <a:ext cx="19034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dehydrogenase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8228" y="2910057"/>
            <a:ext cx="12099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isocitrate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036" y="1648495"/>
            <a:ext cx="8130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Query</a:t>
            </a:r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4576293" y="2109986"/>
          <a:ext cx="1528293" cy="11612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Rectangle 27"/>
          <p:cNvSpPr/>
          <p:nvPr/>
        </p:nvSpPr>
        <p:spPr>
          <a:xfrm>
            <a:off x="4707434" y="1618398"/>
            <a:ext cx="136127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Document 3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19382" y="1283549"/>
            <a:ext cx="422461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81927" name="Object 2"/>
          <p:cNvGraphicFramePr>
            <a:graphicFrameLocks noChangeAspect="1"/>
          </p:cNvGraphicFramePr>
          <p:nvPr/>
        </p:nvGraphicFramePr>
        <p:xfrm>
          <a:off x="103032" y="3635689"/>
          <a:ext cx="8937938" cy="1735881"/>
        </p:xfrm>
        <a:graphic>
          <a:graphicData uri="http://schemas.openxmlformats.org/presentationml/2006/ole">
            <p:oleObj spid="_x0000_s120834" name="Equation" r:id="rId12" imgW="6146640" imgH="1193760" progId="Equation.3">
              <p:embed/>
            </p:oleObj>
          </a:graphicData>
        </a:graphic>
      </p:graphicFrame>
      <p:graphicFrame>
        <p:nvGraphicFramePr>
          <p:cNvPr id="81928" name="Object 9"/>
          <p:cNvGraphicFramePr>
            <a:graphicFrameLocks noChangeAspect="1"/>
          </p:cNvGraphicFramePr>
          <p:nvPr/>
        </p:nvGraphicFramePr>
        <p:xfrm>
          <a:off x="454025" y="5484813"/>
          <a:ext cx="8248650" cy="628650"/>
        </p:xfrm>
        <a:graphic>
          <a:graphicData uri="http://schemas.openxmlformats.org/presentationml/2006/ole">
            <p:oleObj spid="_x0000_s120835" name="Equation" r:id="rId13" imgW="549900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The Inverted 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7506" y="2550018"/>
          <a:ext cx="1719329" cy="11719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588" y="1296425"/>
            <a:ext cx="8159409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ill Sans MT" pitchFamily="-65" charset="-18"/>
              </a:rPr>
              <a:t>Inner product similarity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714" y="2511383"/>
            <a:ext cx="14037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aldehyde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607" y="2895603"/>
            <a:ext cx="19034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dehydrogenase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8228" y="3322185"/>
            <a:ext cx="12099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isocitrate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036" y="2060623"/>
            <a:ext cx="8130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Query</a:t>
            </a:r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4576293" y="2522114"/>
          <a:ext cx="1528293" cy="11612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Rectangle 27"/>
          <p:cNvSpPr/>
          <p:nvPr/>
        </p:nvSpPr>
        <p:spPr>
          <a:xfrm>
            <a:off x="4707434" y="2030526"/>
            <a:ext cx="136127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Document 4</a:t>
            </a:r>
            <a:endParaRPr lang="en-US" dirty="0">
              <a:latin typeface="Gill Sans MT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724437" y="4278313"/>
          <a:ext cx="4724400" cy="762000"/>
        </p:xfrm>
        <a:graphic>
          <a:graphicData uri="http://schemas.openxmlformats.org/presentationml/2006/ole">
            <p:oleObj spid="_x0000_s158722" name="Equation" r:id="rId12" imgW="3149280" imgH="50796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565530" y="1708552"/>
            <a:ext cx="422461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709613" y="5116513"/>
          <a:ext cx="6115050" cy="361950"/>
        </p:xfrm>
        <a:graphic>
          <a:graphicData uri="http://schemas.openxmlformats.org/presentationml/2006/ole">
            <p:oleObj spid="_x0000_s158723" name="Equation" r:id="rId13" imgW="407664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The Inverted 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7506" y="2678808"/>
          <a:ext cx="1719329" cy="11719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588" y="1296425"/>
            <a:ext cx="8159409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ill Sans MT" pitchFamily="-65" charset="-18"/>
              </a:rPr>
              <a:t>Dice vector similarity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714" y="2640173"/>
            <a:ext cx="14037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aldehyde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607" y="3024393"/>
            <a:ext cx="19034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dehydrogenase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8228" y="3450975"/>
            <a:ext cx="12099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isocitrate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036" y="2163655"/>
            <a:ext cx="8130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Query</a:t>
            </a:r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4576293" y="2650904"/>
          <a:ext cx="1528293" cy="11612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Rectangle 27"/>
          <p:cNvSpPr/>
          <p:nvPr/>
        </p:nvSpPr>
        <p:spPr>
          <a:xfrm>
            <a:off x="4707434" y="2133558"/>
            <a:ext cx="142539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Document  4</a:t>
            </a:r>
            <a:endParaRPr lang="en-US" dirty="0">
              <a:latin typeface="Gill Sans MT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58060" y="3948293"/>
          <a:ext cx="7105650" cy="1447800"/>
        </p:xfrm>
        <a:graphic>
          <a:graphicData uri="http://schemas.openxmlformats.org/presentationml/2006/ole">
            <p:oleObj spid="_x0000_s159746" name="Equation" r:id="rId12" imgW="4736880" imgH="96516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629924" y="1682793"/>
            <a:ext cx="422461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353386" y="5433834"/>
          <a:ext cx="6724651" cy="628650"/>
        </p:xfrm>
        <a:graphic>
          <a:graphicData uri="http://schemas.openxmlformats.org/presentationml/2006/ole">
            <p:oleObj spid="_x0000_s159747" name="Equation" r:id="rId13" imgW="448308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The Inverted 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7506" y="2550018"/>
          <a:ext cx="1719329" cy="11719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588" y="1296425"/>
            <a:ext cx="8159409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ill Sans MT" pitchFamily="-65" charset="-18"/>
              </a:rPr>
              <a:t>Cosine similarity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714" y="2511383"/>
            <a:ext cx="14037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aldehyde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607" y="2895603"/>
            <a:ext cx="19034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dehydrogenase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8228" y="3322185"/>
            <a:ext cx="12099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isocitrate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036" y="2060623"/>
            <a:ext cx="8130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Query</a:t>
            </a:r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4576293" y="2522114"/>
          <a:ext cx="1528293" cy="11612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Rectangle 27"/>
          <p:cNvSpPr/>
          <p:nvPr/>
        </p:nvSpPr>
        <p:spPr>
          <a:xfrm>
            <a:off x="4707434" y="2030526"/>
            <a:ext cx="136127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Document 4</a:t>
            </a:r>
            <a:endParaRPr lang="en-US" dirty="0">
              <a:latin typeface="Gill Sans MT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09336" y="3974586"/>
          <a:ext cx="7581900" cy="1524000"/>
        </p:xfrm>
        <a:graphic>
          <a:graphicData uri="http://schemas.openxmlformats.org/presentationml/2006/ole">
            <p:oleObj spid="_x0000_s160770" name="Equation" r:id="rId12" imgW="5054400" imgH="101592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565530" y="1708552"/>
            <a:ext cx="422461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977900" y="5446713"/>
          <a:ext cx="7200900" cy="704850"/>
        </p:xfrm>
        <a:graphic>
          <a:graphicData uri="http://schemas.openxmlformats.org/presentationml/2006/ole">
            <p:oleObj spid="_x0000_s160771" name="Equation" r:id="rId13" imgW="480060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The Inverted 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7506" y="2137890"/>
          <a:ext cx="1719329" cy="11719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588" y="1296425"/>
            <a:ext cx="4437415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Gill Sans MT" pitchFamily="-65" charset="-18"/>
              </a:rPr>
              <a:t>Jaccard</a:t>
            </a:r>
            <a:r>
              <a:rPr lang="en-US" sz="2000" dirty="0" smtClean="0">
                <a:latin typeface="Gill Sans MT" pitchFamily="-65" charset="-18"/>
              </a:rPr>
              <a:t> similarity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714" y="2099255"/>
            <a:ext cx="14037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aldehyde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607" y="2483475"/>
            <a:ext cx="19034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dehydrogenase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8228" y="2910057"/>
            <a:ext cx="12099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Gill Sans MT" pitchFamily="34" charset="0"/>
              </a:rPr>
              <a:t>isocitrate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036" y="1648495"/>
            <a:ext cx="8130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Query</a:t>
            </a:r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/>
        </p:nvGraphicFramePr>
        <p:xfrm>
          <a:off x="4576293" y="2109986"/>
          <a:ext cx="1528293" cy="11612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Rectangle 27"/>
          <p:cNvSpPr/>
          <p:nvPr/>
        </p:nvSpPr>
        <p:spPr>
          <a:xfrm>
            <a:off x="4707434" y="1618398"/>
            <a:ext cx="136127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Document 4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19382" y="1283549"/>
            <a:ext cx="422461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81927" name="Object 2"/>
          <p:cNvGraphicFramePr>
            <a:graphicFrameLocks noChangeAspect="1"/>
          </p:cNvGraphicFramePr>
          <p:nvPr/>
        </p:nvGraphicFramePr>
        <p:xfrm>
          <a:off x="103032" y="3635689"/>
          <a:ext cx="8937938" cy="1735881"/>
        </p:xfrm>
        <a:graphic>
          <a:graphicData uri="http://schemas.openxmlformats.org/presentationml/2006/ole">
            <p:oleObj spid="_x0000_s161794" name="Equation" r:id="rId12" imgW="6146640" imgH="1193760" progId="Equation.3">
              <p:embed/>
            </p:oleObj>
          </a:graphicData>
        </a:graphic>
      </p:graphicFrame>
      <p:graphicFrame>
        <p:nvGraphicFramePr>
          <p:cNvPr id="81928" name="Object 9"/>
          <p:cNvGraphicFramePr>
            <a:graphicFrameLocks noChangeAspect="1"/>
          </p:cNvGraphicFramePr>
          <p:nvPr/>
        </p:nvGraphicFramePr>
        <p:xfrm>
          <a:off x="492125" y="5484813"/>
          <a:ext cx="8172450" cy="628650"/>
        </p:xfrm>
        <a:graphic>
          <a:graphicData uri="http://schemas.openxmlformats.org/presentationml/2006/ole">
            <p:oleObj spid="_x0000_s161795" name="Equation" r:id="rId13" imgW="544824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Inverted File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These materials were developed with funding from the US National Institutes of Health grant #2T36 GM008789 to the Pittsburgh Supercomputing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</p:nvPr>
        </p:nvGraphicFramePr>
        <p:xfrm>
          <a:off x="663264" y="2047746"/>
          <a:ext cx="1577660" cy="212501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Content Placeholder 9"/>
          <p:cNvGraphicFramePr>
            <a:graphicFrameLocks/>
          </p:cNvGraphicFramePr>
          <p:nvPr/>
        </p:nvGraphicFramePr>
        <p:xfrm>
          <a:off x="2292440" y="5872766"/>
          <a:ext cx="4713668" cy="35868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0618" y="4198514"/>
            <a:ext cx="2628348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Total relevant retrieved = </a:t>
            </a:r>
            <a:endParaRPr lang="en-US" dirty="0" smtClean="0">
              <a:solidFill>
                <a:srgbClr val="FF0000"/>
              </a:solidFill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Total retrieved = </a:t>
            </a:r>
          </a:p>
          <a:p>
            <a:r>
              <a:rPr lang="en-US" dirty="0" smtClean="0">
                <a:latin typeface="Gill Sans MT" pitchFamily="34" charset="0"/>
              </a:rPr>
              <a:t>Total relevant = 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980" y="5177307"/>
            <a:ext cx="1650003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Precision = = %</a:t>
            </a:r>
          </a:p>
          <a:p>
            <a:r>
              <a:rPr lang="en-US" dirty="0" smtClean="0">
                <a:latin typeface="Gill Sans MT" pitchFamily="34" charset="0"/>
              </a:rPr>
              <a:t>Recall =  = 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8185" y="1287886"/>
            <a:ext cx="3441263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MT" pitchFamily="34" charset="0"/>
              </a:rPr>
              <a:t>Example of vector space query: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04982" y="1322185"/>
            <a:ext cx="422461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err="1" smtClean="0">
                <a:latin typeface="Gill Sans MT" pitchFamily="34" charset="0"/>
              </a:rPr>
              <a:t>isocitrate</a:t>
            </a:r>
            <a:r>
              <a:rPr lang="en-US" dirty="0" smtClean="0">
                <a:latin typeface="Gill Sans MT" pitchFamily="34" charset="0"/>
              </a:rPr>
              <a:t>:-3 aldehyde:3 dehydrogenase:10)</a:t>
            </a:r>
          </a:p>
        </p:txBody>
      </p:sp>
      <p:graphicFrame>
        <p:nvGraphicFramePr>
          <p:cNvPr id="29" name="Content Placeholder 9"/>
          <p:cNvGraphicFramePr>
            <a:graphicFrameLocks/>
          </p:cNvGraphicFramePr>
          <p:nvPr/>
        </p:nvGraphicFramePr>
        <p:xfrm>
          <a:off x="2592944" y="2045600"/>
          <a:ext cx="1554049" cy="212501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72732" y="1635618"/>
            <a:ext cx="1423788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MT" pitchFamily="34" charset="0"/>
              </a:rPr>
              <a:t>Inner similarity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76656" y="1659229"/>
            <a:ext cx="1374094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MT" pitchFamily="34" charset="0"/>
              </a:rPr>
              <a:t>Dice similarity</a:t>
            </a:r>
          </a:p>
        </p:txBody>
      </p:sp>
      <p:graphicFrame>
        <p:nvGraphicFramePr>
          <p:cNvPr id="32" name="Content Placeholder 9"/>
          <p:cNvGraphicFramePr>
            <a:graphicFrameLocks/>
          </p:cNvGraphicFramePr>
          <p:nvPr/>
        </p:nvGraphicFramePr>
        <p:xfrm>
          <a:off x="4509747" y="2030575"/>
          <a:ext cx="1594832" cy="212501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503305" y="1644204"/>
            <a:ext cx="1571264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MT" pitchFamily="34" charset="0"/>
              </a:rPr>
              <a:t>Cosine similarity</a:t>
            </a:r>
          </a:p>
        </p:txBody>
      </p:sp>
      <p:graphicFrame>
        <p:nvGraphicFramePr>
          <p:cNvPr id="34" name="Content Placeholder 9"/>
          <p:cNvGraphicFramePr>
            <a:graphicFrameLocks/>
          </p:cNvGraphicFramePr>
          <p:nvPr/>
        </p:nvGraphicFramePr>
        <p:xfrm>
          <a:off x="6454464" y="2030576"/>
          <a:ext cx="1594832" cy="212501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448022" y="1644205"/>
            <a:ext cx="1577804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Gill Sans MT" pitchFamily="34" charset="0"/>
              </a:rPr>
              <a:t>Jaccard</a:t>
            </a:r>
            <a:r>
              <a:rPr lang="en-US" sz="1600" dirty="0" smtClean="0">
                <a:latin typeface="Gill Sans MT" pitchFamily="34" charset="0"/>
              </a:rPr>
              <a:t> similarity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Inverted File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Example of Extended Boolean Query</a:t>
            </a:r>
          </a:p>
          <a:p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88687" y="3915177"/>
            <a:ext cx="1159099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HIDDEN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Implementation Issues Subtopics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14311"/>
            <a:ext cx="8229600" cy="3310467"/>
          </a:xfrm>
        </p:spPr>
        <p:txBody>
          <a:bodyPr/>
          <a:lstStyle/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The Inverted File Data Structure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Query Processing Using Inverted Files</a:t>
            </a:r>
          </a:p>
          <a:p>
            <a:r>
              <a:rPr lang="en-US" dirty="0" smtClean="0">
                <a:latin typeface="Gill Sans MT" pitchFamily="-65" charset="-18"/>
              </a:rPr>
              <a:t>Inverted File Generation Algorithm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Inverted </a:t>
            </a:r>
            <a:r>
              <a:rPr lang="en-US" dirty="0">
                <a:solidFill>
                  <a:srgbClr val="9FB8CD"/>
                </a:solidFill>
                <a:latin typeface="Gill Sans MT" pitchFamily="-65" charset="-18"/>
              </a:rPr>
              <a:t>file management for </a:t>
            </a:r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scalability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Automatic Indexing</a:t>
            </a:r>
          </a:p>
          <a:p>
            <a:pPr>
              <a:buNone/>
            </a:pPr>
            <a:endParaRPr lang="en-US" dirty="0">
              <a:latin typeface="Gill Sans MT" pitchFamily="-65" charset="-18"/>
            </a:endParaRP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7362C7-0130-1940-A7E0-CE4D43212279}" type="slidenum">
              <a:rPr lang="en-US"/>
              <a:pPr/>
              <a:t>67</a:t>
            </a:fld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Inverted File Generation Algorithm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Implementation Issues Subtopics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14311"/>
            <a:ext cx="8229600" cy="3310467"/>
          </a:xfrm>
        </p:spPr>
        <p:txBody>
          <a:bodyPr/>
          <a:lstStyle/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The Inverted File Data Structure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Query Processing Using Inverted Files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Inverted File Generation Algorithm</a:t>
            </a:r>
          </a:p>
          <a:p>
            <a:r>
              <a:rPr lang="en-US" dirty="0" smtClean="0">
                <a:latin typeface="Gill Sans MT" pitchFamily="-65" charset="-18"/>
              </a:rPr>
              <a:t>Inverted </a:t>
            </a:r>
            <a:r>
              <a:rPr lang="en-US" dirty="0">
                <a:latin typeface="Gill Sans MT" pitchFamily="-65" charset="-18"/>
              </a:rPr>
              <a:t>file management for </a:t>
            </a:r>
            <a:r>
              <a:rPr lang="en-US" dirty="0" smtClean="0">
                <a:latin typeface="Gill Sans MT" pitchFamily="-65" charset="-18"/>
              </a:rPr>
              <a:t>scalability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Automatic Indexing</a:t>
            </a:r>
          </a:p>
          <a:p>
            <a:pPr>
              <a:buNone/>
            </a:pPr>
            <a:endParaRPr lang="en-US" dirty="0">
              <a:latin typeface="Gill Sans MT" pitchFamily="-65" charset="-18"/>
            </a:endParaRP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7362C7-0130-1940-A7E0-CE4D43212279}" type="slidenum">
              <a:rPr lang="en-US"/>
              <a:pPr/>
              <a:t>69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ookman Old Style" pitchFamily="-65" charset="0"/>
              </a:rPr>
              <a:t>PubMed</a:t>
            </a:r>
            <a:r>
              <a:rPr lang="en-US" dirty="0" smtClean="0">
                <a:latin typeface="Bookman Old Style" pitchFamily="-65" charset="0"/>
              </a:rPr>
              <a:t> a Domain Specific Unstructured Database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09F103-715C-3C49-A0AB-E61C2FBFA75F}" type="slidenum">
              <a:rPr lang="en-US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4" y="1203335"/>
            <a:ext cx="7681543" cy="4943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Scaleable</a:t>
            </a:r>
            <a:r>
              <a:rPr lang="es-ES_tradnl" dirty="0" smtClean="0"/>
              <a:t> </a:t>
            </a:r>
            <a:r>
              <a:rPr lang="es-ES_tradnl" dirty="0" err="1" smtClean="0"/>
              <a:t>Inverted</a:t>
            </a:r>
            <a:r>
              <a:rPr lang="es-ES_tradnl" dirty="0" smtClean="0"/>
              <a:t> File Management </a:t>
            </a:r>
            <a:endParaRPr lang="es-ES_trad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3667" y="2416248"/>
            <a:ext cx="4572000" cy="8683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Gill Sans MT" pitchFamily="-65" charset="-18"/>
              </a:rPr>
              <a:t>Inverted file management for scalability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Offline inverted file</a:t>
            </a:r>
          </a:p>
          <a:p>
            <a:pPr lvl="1"/>
            <a:r>
              <a:rPr lang="en-US" dirty="0" smtClean="0">
                <a:latin typeface="Gill Sans MT" pitchFamily="-65" charset="-18"/>
              </a:rPr>
              <a:t>Lazy query evaluation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0468" y="4327301"/>
            <a:ext cx="3623108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Under construction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Implementation Issues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14311"/>
            <a:ext cx="8229600" cy="3310467"/>
          </a:xfrm>
        </p:spPr>
        <p:txBody>
          <a:bodyPr/>
          <a:lstStyle/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The Inverted File Data Structure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Query Processing Using Inverted Files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Inverted File Generation Algorithm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Inverted </a:t>
            </a:r>
            <a:r>
              <a:rPr lang="en-US" dirty="0">
                <a:solidFill>
                  <a:srgbClr val="9FB8CD"/>
                </a:solidFill>
                <a:latin typeface="Gill Sans MT" pitchFamily="-65" charset="-18"/>
              </a:rPr>
              <a:t>file management for </a:t>
            </a:r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scalability</a:t>
            </a:r>
          </a:p>
          <a:p>
            <a:r>
              <a:rPr lang="en-US" dirty="0" smtClean="0">
                <a:latin typeface="Gill Sans MT" pitchFamily="-65" charset="-18"/>
              </a:rPr>
              <a:t>Automatic Indexing</a:t>
            </a:r>
          </a:p>
          <a:p>
            <a:pPr>
              <a:buNone/>
            </a:pPr>
            <a:endParaRPr lang="en-US" dirty="0">
              <a:latin typeface="Gill Sans MT" pitchFamily="-65" charset="-18"/>
            </a:endParaRP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7362C7-0130-1940-A7E0-CE4D43212279}" type="slidenum">
              <a:rPr lang="en-US"/>
              <a:pPr/>
              <a:t>71</a:t>
            </a:fld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Indexing Subtopics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Automatic Indexing at a Glance</a:t>
            </a:r>
          </a:p>
          <a:p>
            <a:r>
              <a:rPr lang="en-US" dirty="0" smtClean="0"/>
              <a:t>Stopping</a:t>
            </a:r>
          </a:p>
          <a:p>
            <a:r>
              <a:rPr lang="en-US" dirty="0" smtClean="0"/>
              <a:t>Stemming</a:t>
            </a:r>
          </a:p>
          <a:p>
            <a:r>
              <a:rPr lang="en-US" dirty="0" smtClean="0"/>
              <a:t>Phrase recognition</a:t>
            </a:r>
          </a:p>
          <a:p>
            <a:r>
              <a:rPr lang="en-US" dirty="0" smtClean="0"/>
              <a:t>Context Identification</a:t>
            </a:r>
          </a:p>
          <a:p>
            <a:r>
              <a:rPr lang="en-US" dirty="0" smtClean="0"/>
              <a:t>Document Surrogate Representations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Indexing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950038"/>
            <a:ext cx="8229600" cy="2069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38664" y="1236367"/>
            <a:ext cx="1532589" cy="4250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Gill Sans MT" pitchFamily="34" charset="0"/>
              </a:rPr>
              <a:t>Document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4576" y="1918947"/>
            <a:ext cx="1300764" cy="42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itchFamily="34" charset="0"/>
              </a:rPr>
              <a:t>Lexical Analysis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36517" y="5574400"/>
            <a:ext cx="1599126" cy="388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itchFamily="34" charset="0"/>
              </a:rPr>
              <a:t>Surrogate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5461" y="3397871"/>
            <a:ext cx="1135486" cy="2983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itchFamily="34" charset="0"/>
              </a:rPr>
              <a:t>Stopping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6825" y="2728170"/>
            <a:ext cx="1187000" cy="3112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itchFamily="34" charset="0"/>
              </a:rPr>
              <a:t>Parsing</a:t>
            </a:r>
            <a:endParaRPr lang="en-US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7557" y="4155579"/>
            <a:ext cx="1214905" cy="3520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itchFamily="34" charset="0"/>
              </a:rPr>
              <a:t>Streaming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7594" y="1311499"/>
            <a:ext cx="94128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A String</a:t>
            </a:r>
          </a:p>
        </p:txBody>
      </p:sp>
      <p:cxnSp>
        <p:nvCxnSpPr>
          <p:cNvPr id="17" name="Straight Arrow Connector 16"/>
          <p:cNvCxnSpPr>
            <a:stCxn id="6" idx="4"/>
            <a:endCxn id="7" idx="0"/>
          </p:cNvCxnSpPr>
          <p:nvPr/>
        </p:nvCxnSpPr>
        <p:spPr>
          <a:xfrm rot="5400000">
            <a:off x="4076173" y="1790161"/>
            <a:ext cx="2575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2" idx="0"/>
          </p:cNvCxnSpPr>
          <p:nvPr/>
        </p:nvCxnSpPr>
        <p:spPr>
          <a:xfrm rot="16200000" flipH="1">
            <a:off x="4015534" y="2533378"/>
            <a:ext cx="384215" cy="5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  <a:endCxn id="9" idx="0"/>
          </p:cNvCxnSpPr>
          <p:nvPr/>
        </p:nvCxnSpPr>
        <p:spPr>
          <a:xfrm rot="16200000" flipH="1">
            <a:off x="4037536" y="3212202"/>
            <a:ext cx="358457" cy="12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280343" y="1455314"/>
            <a:ext cx="1081820" cy="12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4" idx="0"/>
          </p:cNvCxnSpPr>
          <p:nvPr/>
        </p:nvCxnSpPr>
        <p:spPr>
          <a:xfrm rot="16200000" flipH="1">
            <a:off x="3999436" y="3920005"/>
            <a:ext cx="459342" cy="11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4" idx="2"/>
            <a:endCxn id="8" idx="0"/>
          </p:cNvCxnSpPr>
          <p:nvPr/>
        </p:nvCxnSpPr>
        <p:spPr>
          <a:xfrm rot="5400000">
            <a:off x="4091733" y="5424685"/>
            <a:ext cx="294062" cy="5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601798" y="4889674"/>
            <a:ext cx="1279300" cy="390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itchFamily="34" charset="0"/>
              </a:rPr>
              <a:t>Phrasing</a:t>
            </a:r>
            <a:endParaRPr lang="en-US" dirty="0">
              <a:latin typeface="Gill Sans MT" pitchFamily="34" charset="0"/>
            </a:endParaRPr>
          </a:p>
        </p:txBody>
      </p:sp>
      <p:cxnSp>
        <p:nvCxnSpPr>
          <p:cNvPr id="45" name="Straight Arrow Connector 44"/>
          <p:cNvCxnSpPr>
            <a:stCxn id="14" idx="2"/>
            <a:endCxn id="44" idx="0"/>
          </p:cNvCxnSpPr>
          <p:nvPr/>
        </p:nvCxnSpPr>
        <p:spPr>
          <a:xfrm rot="16200000" flipH="1">
            <a:off x="4047195" y="4695421"/>
            <a:ext cx="382068" cy="6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525295" y="2378299"/>
            <a:ext cx="166911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Words of Token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rot="10800000" flipV="1">
            <a:off x="5215944" y="2534992"/>
            <a:ext cx="1053920" cy="2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486659" y="3151031"/>
            <a:ext cx="212609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Document Structure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rot="10800000" flipV="1">
            <a:off x="5125792" y="3307724"/>
            <a:ext cx="1105436" cy="2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 flipV="1">
            <a:off x="5228824" y="3964547"/>
            <a:ext cx="1015283" cy="2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 flipV="1">
            <a:off x="5280339" y="4685763"/>
            <a:ext cx="1028163" cy="15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654084" y="5610896"/>
            <a:ext cx="116410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An Object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rot="10800000">
            <a:off x="5316834" y="5754712"/>
            <a:ext cx="1109725" cy="2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56314" y="1914661"/>
            <a:ext cx="1547090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Identify Words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1955441" y="2122870"/>
            <a:ext cx="1135488" cy="2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67044" y="2749642"/>
            <a:ext cx="171232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Identify Sections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2120719" y="2932093"/>
            <a:ext cx="1135488" cy="2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2649" y="3264795"/>
            <a:ext cx="193827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Remove Common Words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185114" y="3563157"/>
            <a:ext cx="1135488" cy="2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54164" y="4114802"/>
            <a:ext cx="189673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Join Similar Words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2275266" y="4310132"/>
            <a:ext cx="1135488" cy="2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08711" y="4874656"/>
            <a:ext cx="164500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Identify Phrases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339660" y="5057107"/>
            <a:ext cx="1135488" cy="2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10270" y="3728434"/>
            <a:ext cx="212609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Document Structure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497390" y="4385256"/>
            <a:ext cx="212609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Document Structure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Document Surrogate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Typically organized by terms or phrases</a:t>
            </a:r>
          </a:p>
          <a:p>
            <a:r>
              <a:rPr lang="en-US" dirty="0" smtClean="0"/>
              <a:t>For each term/phrase store:</a:t>
            </a:r>
          </a:p>
          <a:p>
            <a:pPr lvl="1"/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Each section where it appears</a:t>
            </a:r>
          </a:p>
          <a:p>
            <a:pPr lvl="1"/>
            <a:r>
              <a:rPr lang="en-US" dirty="0" smtClean="0"/>
              <a:t>Positions where it appears</a:t>
            </a:r>
          </a:p>
          <a:p>
            <a:pPr lvl="1"/>
            <a:r>
              <a:rPr lang="en-US" dirty="0" smtClean="0"/>
              <a:t>Others…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Stopping: Removing Common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Justification</a:t>
            </a:r>
          </a:p>
          <a:p>
            <a:pPr lvl="1"/>
            <a:r>
              <a:rPr lang="en-US" dirty="0" smtClean="0"/>
              <a:t>Common terms match too many documents</a:t>
            </a:r>
          </a:p>
          <a:p>
            <a:pPr lvl="1"/>
            <a:r>
              <a:rPr lang="en-US" dirty="0" smtClean="0"/>
              <a:t>Want to keep inverted file small</a:t>
            </a:r>
          </a:p>
          <a:p>
            <a:r>
              <a:rPr lang="en-US" dirty="0" smtClean="0"/>
              <a:t>Procedure (Typical)</a:t>
            </a:r>
          </a:p>
          <a:p>
            <a:pPr lvl="1"/>
            <a:r>
              <a:rPr lang="en-US" dirty="0" smtClean="0"/>
              <a:t> Use a standard list of stop words</a:t>
            </a:r>
          </a:p>
          <a:p>
            <a:pPr lvl="1"/>
            <a:r>
              <a:rPr lang="en-US" dirty="0" smtClean="0"/>
              <a:t>Drop any term in the list</a:t>
            </a:r>
          </a:p>
          <a:p>
            <a:r>
              <a:rPr lang="en-US" dirty="0" smtClean="0"/>
              <a:t>Careful: Language specific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Stemming: Adjoining Common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Justification</a:t>
            </a:r>
          </a:p>
          <a:p>
            <a:pPr lvl="1"/>
            <a:r>
              <a:rPr lang="en-US" dirty="0" smtClean="0"/>
              <a:t>Terms have many variations</a:t>
            </a:r>
          </a:p>
          <a:p>
            <a:pPr lvl="1"/>
            <a:r>
              <a:rPr lang="en-US" dirty="0" smtClean="0"/>
              <a:t>Want to keep inverted file small</a:t>
            </a:r>
          </a:p>
          <a:p>
            <a:pPr lvl="1"/>
            <a:r>
              <a:rPr lang="en-US" dirty="0" smtClean="0"/>
              <a:t>Want to represent concepts</a:t>
            </a:r>
          </a:p>
          <a:p>
            <a:r>
              <a:rPr lang="en-US" dirty="0" smtClean="0"/>
              <a:t>Procedure (Typical)</a:t>
            </a:r>
          </a:p>
          <a:p>
            <a:pPr lvl="1"/>
            <a:r>
              <a:rPr lang="en-US" dirty="0" smtClean="0"/>
              <a:t>Most people use some well known language specific algorithm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Aqui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referencia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pero</a:t>
            </a:r>
            <a:r>
              <a:rPr lang="en-US" dirty="0" smtClean="0">
                <a:solidFill>
                  <a:srgbClr val="FF0000"/>
                </a:solidFill>
              </a:rPr>
              <a:t> el link del </a:t>
            </a:r>
            <a:r>
              <a:rPr lang="en-US" dirty="0" err="1" smtClean="0">
                <a:solidFill>
                  <a:srgbClr val="FF0000"/>
                </a:solidFill>
              </a:rPr>
              <a:t>pdf</a:t>
            </a:r>
            <a:r>
              <a:rPr lang="en-US" dirty="0" smtClean="0">
                <a:solidFill>
                  <a:srgbClr val="FF0000"/>
                </a:solidFill>
              </a:rPr>
              <a:t> no </a:t>
            </a:r>
            <a:r>
              <a:rPr lang="en-US" dirty="0" err="1" smtClean="0">
                <a:solidFill>
                  <a:srgbClr val="FF0000"/>
                </a:solidFill>
              </a:rPr>
              <a:t>existe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English </a:t>
            </a:r>
            <a:r>
              <a:rPr lang="en-US" dirty="0" err="1" smtClean="0"/>
              <a:t>Stopwords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77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about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an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are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as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at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be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by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com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de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en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for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from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how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in 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is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it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la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of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on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or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that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the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this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was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what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when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where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who 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will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with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und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the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www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Spanish </a:t>
            </a:r>
            <a:r>
              <a:rPr lang="en-US" dirty="0" err="1" smtClean="0"/>
              <a:t>Stopwords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78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57200" y="1154805"/>
          <a:ext cx="8229599" cy="539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un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una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unas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unos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uno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sobre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todo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también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tras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otro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algún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alguno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alguna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algunos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algunas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ser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es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soy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eres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somos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sois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estoy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esta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estamos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>
                          <a:solidFill>
                            <a:sysClr val="windowText" lastClr="000000"/>
                          </a:solidFill>
                        </a:rPr>
                        <a:t>estais</a:t>
                      </a: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>
                          <a:solidFill>
                            <a:sysClr val="windowText" lastClr="000000"/>
                          </a:solidFill>
                        </a:rPr>
                        <a:t>estan</a:t>
                      </a: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como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en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endParaRPr lang="es-E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para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 smtClean="0">
                          <a:solidFill>
                            <a:sysClr val="windowText" lastClr="000000"/>
                          </a:solidFill>
                        </a:rPr>
                        <a:t>atras</a:t>
                      </a: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porque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por qué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estado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estaba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ante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antes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siendo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ambos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pero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por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poder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puede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puedo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podemos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 smtClean="0">
                          <a:solidFill>
                            <a:sysClr val="windowText" lastClr="000000"/>
                          </a:solidFill>
                        </a:rPr>
                        <a:t>podeis</a:t>
                      </a: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pueden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fui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fue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fuimos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fueron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hacer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hago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hace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hacemos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 smtClean="0">
                          <a:solidFill>
                            <a:sysClr val="windowText" lastClr="000000"/>
                          </a:solidFill>
                        </a:rPr>
                        <a:t>haceis</a:t>
                      </a: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hacen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endParaRPr lang="es-E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cada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fin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incluso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primero</a:t>
                      </a:r>
                    </a:p>
                    <a:p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desde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conseguir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consigo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consigue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consigues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conseguimos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consiguen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ir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voy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va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 smtClean="0">
                          <a:solidFill>
                            <a:sysClr val="windowText" lastClr="000000"/>
                          </a:solidFill>
                        </a:rPr>
                        <a:t>vamosa</a:t>
                      </a: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vais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van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vaya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 smtClean="0">
                          <a:solidFill>
                            <a:sysClr val="windowText" lastClr="000000"/>
                          </a:solidFill>
                        </a:rPr>
                        <a:t>gueno</a:t>
                      </a: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ha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tener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tengo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tiene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tenemos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 smtClean="0">
                          <a:solidFill>
                            <a:sysClr val="windowText" lastClr="000000"/>
                          </a:solidFill>
                        </a:rPr>
                        <a:t>teneis</a:t>
                      </a: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tienen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el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la</a:t>
                      </a:r>
                      <a:endParaRPr lang="es-E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lo</a:t>
                      </a: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las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los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su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>
                          <a:solidFill>
                            <a:sysClr val="windowText" lastClr="000000"/>
                          </a:solidFill>
                        </a:rPr>
                        <a:t>aqui</a:t>
                      </a: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>
                          <a:solidFill>
                            <a:sysClr val="windowText" lastClr="000000"/>
                          </a:solidFill>
                        </a:rPr>
                        <a:t>mio</a:t>
                      </a: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tuyo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ellos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ellas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nos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nosotros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vosotros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vosotras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si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dentro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solo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solamente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saber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sabes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sabe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sabemos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>
                          <a:solidFill>
                            <a:sysClr val="windowText" lastClr="000000"/>
                          </a:solidFill>
                        </a:rPr>
                        <a:t>sabeis</a:t>
                      </a: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saben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ultimo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largo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bastante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haces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muchos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endParaRPr lang="es-E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aquellos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aquellas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sus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entonces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tiempo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verdad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verdadero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verdadera</a:t>
                      </a:r>
                    </a:p>
                    <a:p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cierto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ciertos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cierta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ciertas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intentar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intento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intenta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intentas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intentamos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 smtClean="0">
                          <a:solidFill>
                            <a:sysClr val="windowText" lastClr="000000"/>
                          </a:solidFill>
                        </a:rPr>
                        <a:t>intentais</a:t>
                      </a: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intentan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dos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bajo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arriba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encima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usar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uso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usas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usa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usamos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endParaRPr lang="es-E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solidFill>
                            <a:sysClr val="windowText" lastClr="000000"/>
                          </a:solidFill>
                        </a:rPr>
                        <a:t>usais</a:t>
                      </a: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usan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emplear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empleo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empleas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emplean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>
                          <a:solidFill>
                            <a:sysClr val="windowText" lastClr="000000"/>
                          </a:solidFill>
                        </a:rPr>
                        <a:t>ampleamos</a:t>
                      </a: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>
                          <a:solidFill>
                            <a:sysClr val="windowText" lastClr="000000"/>
                          </a:solidFill>
                        </a:rPr>
                        <a:t>empleais</a:t>
                      </a: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valor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muy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era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eras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>
                          <a:solidFill>
                            <a:sysClr val="windowText" lastClr="000000"/>
                          </a:solidFill>
                        </a:rPr>
                        <a:t>eramos</a:t>
                      </a: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eran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modo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bien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cual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cuando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donde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mientras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quien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con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entre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sin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trabajo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trabajar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trabajas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>
                          <a:solidFill>
                            <a:sysClr val="windowText" lastClr="000000"/>
                          </a:solidFill>
                        </a:rPr>
                        <a:t>trabaja</a:t>
                      </a:r>
                      <a:br>
                        <a:rPr lang="es-ES" sz="1200" dirty="0">
                          <a:solidFill>
                            <a:sysClr val="windowText" lastClr="000000"/>
                          </a:solidFill>
                        </a:rPr>
                      </a:br>
                      <a:endParaRPr lang="es-E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trabajamos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 smtClean="0">
                          <a:solidFill>
                            <a:sysClr val="windowText" lastClr="000000"/>
                          </a:solidFill>
                        </a:rPr>
                        <a:t>trabajais</a:t>
                      </a: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trabajan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 smtClean="0">
                          <a:solidFill>
                            <a:sysClr val="windowText" lastClr="000000"/>
                          </a:solidFill>
                        </a:rPr>
                        <a:t>podria</a:t>
                      </a: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 smtClean="0">
                          <a:solidFill>
                            <a:sysClr val="windowText" lastClr="000000"/>
                          </a:solidFill>
                        </a:rPr>
                        <a:t>podrias</a:t>
                      </a: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 smtClean="0">
                          <a:solidFill>
                            <a:sysClr val="windowText" lastClr="000000"/>
                          </a:solidFill>
                        </a:rPr>
                        <a:t>podriamos</a:t>
                      </a: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 smtClean="0">
                          <a:solidFill>
                            <a:sysClr val="windowText" lastClr="000000"/>
                          </a:solidFill>
                        </a:rPr>
                        <a:t>podrian</a:t>
                      </a: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err="1" smtClean="0">
                          <a:solidFill>
                            <a:sysClr val="windowText" lastClr="000000"/>
                          </a:solidFill>
                        </a:rPr>
                        <a:t>podriais</a:t>
                      </a: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/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yo</a:t>
                      </a:r>
                      <a:b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</a:rPr>
                        <a:t>aquel</a:t>
                      </a:r>
                    </a:p>
                    <a:p>
                      <a:endParaRPr lang="es-E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Porter’s Stemming Algorithm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0625" y="1200428"/>
            <a:ext cx="3837905" cy="508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Unstructured Data Repositories: Outline 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5123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98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solidFill>
                  <a:srgbClr val="9FB8CD"/>
                </a:solidFill>
                <a:latin typeface="Gill Sans MT" pitchFamily="-65" charset="-18"/>
              </a:rPr>
              <a:t>Introduction and Examples</a:t>
            </a:r>
          </a:p>
          <a:p>
            <a:pPr eaLnBrk="1" hangingPunct="1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latin typeface="Gill Sans MT" pitchFamily="-65" charset="-18"/>
              </a:rPr>
              <a:t>Query Models</a:t>
            </a:r>
          </a:p>
          <a:p>
            <a:pPr eaLnBrk="1" hangingPunct="1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solidFill>
                  <a:srgbClr val="9FB8CD"/>
                </a:solidFill>
                <a:latin typeface="Gill Sans MT" pitchFamily="-65" charset="-18"/>
              </a:rPr>
              <a:t>Implementation Issues</a:t>
            </a:r>
          </a:p>
          <a:p>
            <a:pPr eaLnBrk="1" hangingPunct="1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solidFill>
                  <a:srgbClr val="9FB8CD"/>
                </a:solidFill>
                <a:latin typeface="Gill Sans MT" pitchFamily="-65" charset="-18"/>
              </a:rPr>
              <a:t>References</a:t>
            </a:r>
          </a:p>
          <a:p>
            <a:pPr eaLnBrk="1" hangingPunct="1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endParaRPr lang="en-GB" dirty="0">
              <a:latin typeface="Gill Sans MT" pitchFamily="-65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deal with other Common Terms?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6895CEE2-7B1B-8B40-92B3-8826572E18D2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915" y="1828800"/>
            <a:ext cx="671869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Collection Frequency =  what fraction of all documents contains term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647" y="2225898"/>
            <a:ext cx="45717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CF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378" y="3706969"/>
            <a:ext cx="129003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Very uncommon</a:t>
            </a:r>
          </a:p>
          <a:p>
            <a:r>
              <a:rPr lang="en-US" dirty="0" smtClean="0">
                <a:latin typeface="Gill Sans MT" pitchFamily="34" charset="0"/>
              </a:rPr>
              <a:t>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8939" y="3782096"/>
            <a:ext cx="129003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Very common</a:t>
            </a:r>
          </a:p>
          <a:p>
            <a:r>
              <a:rPr lang="en-US" dirty="0" smtClean="0">
                <a:latin typeface="Gill Sans MT" pitchFamily="34" charset="0"/>
              </a:rPr>
              <a:t>100%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3065175" y="3503054"/>
            <a:ext cx="3168202" cy="12234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CF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Document Frequency (IDF)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1521" y="1867437"/>
            <a:ext cx="3651962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MT" pitchFamily="34" charset="0"/>
              </a:rPr>
              <a:t>Let D2 set of all documents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90719" y="2739979"/>
          <a:ext cx="5585944" cy="1844899"/>
        </p:xfrm>
        <a:graphic>
          <a:graphicData uri="http://schemas.openxmlformats.org/presentationml/2006/ole">
            <p:oleObj spid="_x0000_s163842" name="Equation" r:id="rId3" imgW="2768400" imgH="914400" progId="Equation.3">
              <p:embed/>
            </p:oleObj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Similarity Measures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37882" y="1249249"/>
          <a:ext cx="5898524" cy="51386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8648"/>
                <a:gridCol w="1954102"/>
                <a:gridCol w="2205774"/>
              </a:tblGrid>
              <a:tr h="970571">
                <a:tc>
                  <a:txBody>
                    <a:bodyPr/>
                    <a:lstStyle/>
                    <a:p>
                      <a:r>
                        <a:rPr lang="en-US" dirty="0" smtClean="0"/>
                        <a:t>Similarity Measure</a:t>
                      </a:r>
                    </a:p>
                    <a:p>
                      <a:r>
                        <a:rPr lang="en-US" dirty="0" err="1" smtClean="0"/>
                        <a:t>sim</a:t>
                      </a:r>
                      <a:r>
                        <a:rPr lang="en-US" dirty="0" smtClean="0"/>
                        <a:t>(X,Y)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</a:t>
                      </a:r>
                      <a:r>
                        <a:rPr lang="en-US" baseline="0" dirty="0" smtClean="0"/>
                        <a:t> for Binary Term Vectors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 for Weighted</a:t>
                      </a:r>
                      <a:r>
                        <a:rPr lang="en-US" baseline="0" dirty="0" smtClean="0"/>
                        <a:t> Term Vectors</a:t>
                      </a:r>
                      <a:endParaRPr lang="en-US" dirty="0"/>
                    </a:p>
                  </a:txBody>
                  <a:tcPr/>
                </a:tc>
              </a:tr>
              <a:tr h="774278">
                <a:tc>
                  <a:txBody>
                    <a:bodyPr/>
                    <a:lstStyle/>
                    <a:p>
                      <a:r>
                        <a:rPr lang="en-US" dirty="0" smtClean="0"/>
                        <a:t>Inner 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1125974">
                <a:tc>
                  <a:txBody>
                    <a:bodyPr/>
                    <a:lstStyle/>
                    <a:p>
                      <a:r>
                        <a:rPr lang="en-US" dirty="0" smtClean="0"/>
                        <a:t>Dice</a:t>
                      </a:r>
                      <a:r>
                        <a:rPr lang="en-US" baseline="0" dirty="0" smtClean="0"/>
                        <a:t> coefficient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77772">
                <a:tc>
                  <a:txBody>
                    <a:bodyPr/>
                    <a:lstStyle/>
                    <a:p>
                      <a:r>
                        <a:rPr lang="en-US" dirty="0" smtClean="0"/>
                        <a:t>Cosine coefficient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00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Jaccard</a:t>
                      </a:r>
                      <a:r>
                        <a:rPr lang="en-US" dirty="0" smtClean="0"/>
                        <a:t> coefficient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51091-9D83-A947-905B-548F45B43A21}" type="slidenum">
              <a:rPr lang="en-US" smtClean="0"/>
              <a:pPr/>
              <a:t>82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79713" y="2336800"/>
          <a:ext cx="571500" cy="330200"/>
        </p:xfrm>
        <a:graphic>
          <a:graphicData uri="http://schemas.openxmlformats.org/presentationml/2006/ole">
            <p:oleObj spid="_x0000_s164866" name="Equation" r:id="rId3" imgW="571320" imgH="33012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657475" y="3201988"/>
          <a:ext cx="711200" cy="682625"/>
        </p:xfrm>
        <a:graphic>
          <a:graphicData uri="http://schemas.openxmlformats.org/presentationml/2006/ole">
            <p:oleObj spid="_x0000_s164867" name="Equation" r:id="rId4" imgW="711000" imgH="609480" progId="Equation.3">
              <p:embed/>
            </p:oleObj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2568575" y="4276725"/>
          <a:ext cx="1092200" cy="795338"/>
        </p:xfrm>
        <a:graphic>
          <a:graphicData uri="http://schemas.openxmlformats.org/presentationml/2006/ole">
            <p:oleObj spid="_x0000_s164868" name="Equation" r:id="rId5" imgW="1091880" imgH="711000" progId="Equation.3">
              <p:embed/>
            </p:oleObj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2556859" y="5529489"/>
          <a:ext cx="1295400" cy="709612"/>
        </p:xfrm>
        <a:graphic>
          <a:graphicData uri="http://schemas.openxmlformats.org/presentationml/2006/ole">
            <p:oleObj spid="_x0000_s164869" name="Equation" r:id="rId6" imgW="1295280" imgH="63468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784479" y="2286000"/>
          <a:ext cx="812800" cy="533400"/>
        </p:xfrm>
        <a:graphic>
          <a:graphicData uri="http://schemas.openxmlformats.org/presentationml/2006/ole">
            <p:oleObj spid="_x0000_s164870" name="Equation" r:id="rId7" imgW="812520" imgH="533160" progId="Equation.3">
              <p:embed/>
            </p:oleObj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4585885" y="3085476"/>
          <a:ext cx="1257300" cy="1016000"/>
        </p:xfrm>
        <a:graphic>
          <a:graphicData uri="http://schemas.openxmlformats.org/presentationml/2006/ole">
            <p:oleObj spid="_x0000_s164871" name="Equation" r:id="rId8" imgW="1257120" imgH="1015920" progId="Equation.3">
              <p:embed/>
            </p:oleObj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4540250" y="4159250"/>
          <a:ext cx="1346200" cy="1079500"/>
        </p:xfrm>
        <a:graphic>
          <a:graphicData uri="http://schemas.openxmlformats.org/presentationml/2006/ole">
            <p:oleObj spid="_x0000_s164872" name="Equation" r:id="rId9" imgW="1346040" imgH="1079280" progId="Equation.3">
              <p:embed/>
            </p:oleObj>
          </a:graphicData>
        </a:graphic>
      </p:graphicFrame>
      <p:graphicFrame>
        <p:nvGraphicFramePr>
          <p:cNvPr id="26640" name="Object 16"/>
          <p:cNvGraphicFramePr>
            <a:graphicFrameLocks noChangeAspect="1"/>
          </p:cNvGraphicFramePr>
          <p:nvPr/>
        </p:nvGraphicFramePr>
        <p:xfrm>
          <a:off x="4138613" y="5311775"/>
          <a:ext cx="2171700" cy="1016000"/>
        </p:xfrm>
        <a:graphic>
          <a:graphicData uri="http://schemas.openxmlformats.org/presentationml/2006/ole">
            <p:oleObj spid="_x0000_s164873" name="Equation" r:id="rId10" imgW="2171520" imgH="101592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93984" y="1712890"/>
            <a:ext cx="2550016" cy="10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ill Sans MT" pitchFamily="34" charset="0"/>
              </a:rPr>
              <a:t>Legend:</a:t>
            </a:r>
          </a:p>
          <a:p>
            <a:r>
              <a:rPr lang="en-US" sz="1400" dirty="0" smtClean="0">
                <a:latin typeface="Gill Sans MT" pitchFamily="34" charset="0"/>
              </a:rPr>
              <a:t>X=(x</a:t>
            </a:r>
            <a:r>
              <a:rPr lang="en-US" sz="1050" dirty="0" smtClean="0">
                <a:latin typeface="Gill Sans MT" pitchFamily="34" charset="0"/>
              </a:rPr>
              <a:t>1</a:t>
            </a:r>
            <a:r>
              <a:rPr lang="en-US" sz="1400" dirty="0" smtClean="0">
                <a:latin typeface="Gill Sans MT" pitchFamily="34" charset="0"/>
              </a:rPr>
              <a:t>,x</a:t>
            </a:r>
            <a:r>
              <a:rPr lang="en-US" sz="1050" dirty="0" smtClean="0">
                <a:latin typeface="Gill Sans MT" pitchFamily="34" charset="0"/>
              </a:rPr>
              <a:t>2</a:t>
            </a:r>
            <a:r>
              <a:rPr lang="en-US" sz="1400" dirty="0" smtClean="0">
                <a:latin typeface="Gill Sans MT" pitchFamily="34" charset="0"/>
              </a:rPr>
              <a:t>,…,</a:t>
            </a:r>
            <a:r>
              <a:rPr lang="en-US" sz="1400" dirty="0" err="1" smtClean="0">
                <a:latin typeface="Gill Sans MT" pitchFamily="34" charset="0"/>
              </a:rPr>
              <a:t>x</a:t>
            </a:r>
            <a:r>
              <a:rPr lang="en-US" sz="1050" dirty="0" err="1" smtClean="0">
                <a:latin typeface="Gill Sans MT" pitchFamily="34" charset="0"/>
              </a:rPr>
              <a:t>t</a:t>
            </a:r>
            <a:r>
              <a:rPr lang="en-US" sz="1400" dirty="0" smtClean="0">
                <a:latin typeface="Gill Sans MT" pitchFamily="34" charset="0"/>
              </a:rPr>
              <a:t>)</a:t>
            </a:r>
          </a:p>
          <a:p>
            <a:r>
              <a:rPr lang="en-US" sz="1400" dirty="0" smtClean="0">
                <a:latin typeface="Gill Sans MT" pitchFamily="34" charset="0"/>
              </a:rPr>
              <a:t>      = number of terms in X</a:t>
            </a:r>
          </a:p>
          <a:p>
            <a:r>
              <a:rPr lang="en-US" sz="1400" dirty="0" smtClean="0">
                <a:latin typeface="Gill Sans MT" pitchFamily="34" charset="0"/>
              </a:rPr>
              <a:t>	   =number of terms appearing jointly in X and Y</a:t>
            </a:r>
            <a:endParaRPr lang="en-US" sz="1400" dirty="0">
              <a:latin typeface="Gill Sans MT" pitchFamily="34" charset="0"/>
            </a:endParaRPr>
          </a:p>
        </p:txBody>
      </p:sp>
      <p:graphicFrame>
        <p:nvGraphicFramePr>
          <p:cNvPr id="57354" name="Object 2"/>
          <p:cNvGraphicFramePr>
            <a:graphicFrameLocks noChangeAspect="1"/>
          </p:cNvGraphicFramePr>
          <p:nvPr/>
        </p:nvGraphicFramePr>
        <p:xfrm>
          <a:off x="6718300" y="2346325"/>
          <a:ext cx="469900" cy="254000"/>
        </p:xfrm>
        <a:graphic>
          <a:graphicData uri="http://schemas.openxmlformats.org/presentationml/2006/ole">
            <p:oleObj spid="_x0000_s164874" name="Equation" r:id="rId11" imgW="469800" imgH="253800" progId="Equation.3">
              <p:embed/>
            </p:oleObj>
          </a:graphicData>
        </a:graphic>
      </p:graphicFrame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6727981" y="2138363"/>
          <a:ext cx="215900" cy="254000"/>
        </p:xfrm>
        <a:graphic>
          <a:graphicData uri="http://schemas.openxmlformats.org/presentationml/2006/ole">
            <p:oleObj spid="_x0000_s164875" name="Equation" r:id="rId12" imgW="215640" imgH="2538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92633" y="5009882"/>
            <a:ext cx="2107308" cy="89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ill Sans MT" pitchFamily="34" charset="0"/>
              </a:rPr>
              <a:t>Table from:</a:t>
            </a:r>
          </a:p>
          <a:p>
            <a:r>
              <a:rPr lang="en-US" sz="1400" dirty="0" smtClean="0">
                <a:latin typeface="Gill Sans MT" pitchFamily="-65" charset="-18"/>
              </a:rPr>
              <a:t>Gerald Salton, </a:t>
            </a:r>
          </a:p>
          <a:p>
            <a:r>
              <a:rPr lang="en-US" sz="1400" dirty="0" smtClean="0">
                <a:latin typeface="Gill Sans MT" pitchFamily="-65" charset="-18"/>
              </a:rPr>
              <a:t>Automatic Text Processing</a:t>
            </a:r>
          </a:p>
          <a:p>
            <a:r>
              <a:rPr lang="en-US" sz="1400" dirty="0" smtClean="0">
                <a:latin typeface="Gill Sans MT" pitchFamily="-65" charset="-18"/>
              </a:rPr>
              <a:t>Page 318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 Recognition can Improve Decision and Recall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1658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7049" y="1079247"/>
            <a:ext cx="5389808" cy="25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973" y="3643643"/>
            <a:ext cx="5486399" cy="275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19741" y="1777285"/>
            <a:ext cx="1648496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Searching:</a:t>
            </a:r>
          </a:p>
          <a:p>
            <a:r>
              <a:rPr lang="en-US" dirty="0" smtClean="0"/>
              <a:t>bill or gates </a:t>
            </a:r>
          </a:p>
          <a:p>
            <a:r>
              <a:rPr lang="en-US" dirty="0" smtClean="0"/>
              <a:t>vs. </a:t>
            </a:r>
          </a:p>
          <a:p>
            <a:r>
              <a:rPr lang="en-US" dirty="0" smtClean="0"/>
              <a:t>“bill gates”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Phrase Recognition 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These materials were developed with funding from the US National Institutes of Health grant #2T36 GM008789 to the Pittsburgh Supercomputing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5CEE2-7B1B-8B40-92B3-8826572E18D2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19707" y="1918948"/>
            <a:ext cx="2786532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MT" pitchFamily="34" charset="0"/>
              </a:rPr>
              <a:t>for each document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6654" y="2457714"/>
            <a:ext cx="239027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MT" pitchFamily="34" charset="0"/>
              </a:rPr>
              <a:t>for each k: 1 to 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49510" y="3009359"/>
            <a:ext cx="4970079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MT" pitchFamily="34" charset="0"/>
              </a:rPr>
              <a:t>for each step p of k consecutive terms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3882" y="3586762"/>
            <a:ext cx="2330125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MT" pitchFamily="34" charset="0"/>
              </a:rPr>
              <a:t>p = &lt;t</a:t>
            </a:r>
            <a:r>
              <a:rPr lang="en-US" sz="1600" dirty="0" smtClean="0">
                <a:latin typeface="Gill Sans MT" pitchFamily="34" charset="0"/>
              </a:rPr>
              <a:t>1</a:t>
            </a:r>
            <a:r>
              <a:rPr lang="en-US" sz="2400" dirty="0" smtClean="0">
                <a:latin typeface="Gill Sans MT" pitchFamily="34" charset="0"/>
              </a:rPr>
              <a:t>, t</a:t>
            </a:r>
            <a:r>
              <a:rPr lang="en-US" sz="1600" dirty="0" smtClean="0">
                <a:latin typeface="Gill Sans MT" pitchFamily="34" charset="0"/>
              </a:rPr>
              <a:t>2</a:t>
            </a:r>
            <a:r>
              <a:rPr lang="en-US" sz="2400" dirty="0" smtClean="0">
                <a:latin typeface="Gill Sans MT" pitchFamily="34" charset="0"/>
              </a:rPr>
              <a:t>, …, </a:t>
            </a:r>
            <a:r>
              <a:rPr lang="en-US" sz="2400" dirty="0" err="1" smtClean="0">
                <a:latin typeface="Gill Sans MT" pitchFamily="34" charset="0"/>
              </a:rPr>
              <a:t>t</a:t>
            </a:r>
            <a:r>
              <a:rPr lang="en-US" sz="1600" dirty="0" err="1" smtClean="0">
                <a:latin typeface="Gill Sans MT" pitchFamily="34" charset="0"/>
              </a:rPr>
              <a:t>k</a:t>
            </a:r>
            <a:r>
              <a:rPr lang="en-US" sz="2400" dirty="0" smtClean="0">
                <a:latin typeface="Gill Sans MT" pitchFamily="34" charset="0"/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6759" y="4114795"/>
            <a:ext cx="144623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Gill Sans MT" pitchFamily="34" charset="0"/>
              </a:rPr>
              <a:t>count</a:t>
            </a:r>
            <a:r>
              <a:rPr lang="en-US" sz="1600" dirty="0" err="1" smtClean="0">
                <a:latin typeface="Gill Sans MT" pitchFamily="34" charset="0"/>
              </a:rPr>
              <a:t>p</a:t>
            </a:r>
            <a:r>
              <a:rPr lang="en-US" sz="2400" dirty="0" smtClean="0">
                <a:latin typeface="Gill Sans MT" pitchFamily="34" charset="0"/>
              </a:rPr>
              <a:t> ++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6750" y="5505718"/>
            <a:ext cx="727731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MT" pitchFamily="34" charset="0"/>
              </a:rPr>
              <a:t>Declare all p with counts over a threshold to be phrases.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-65" charset="0"/>
              </a:rPr>
              <a:t>Outline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98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solidFill>
                  <a:srgbClr val="9FB8CD"/>
                </a:solidFill>
                <a:latin typeface="Gill Sans MT" pitchFamily="-65" charset="-18"/>
              </a:rPr>
              <a:t>Introduction and Examples</a:t>
            </a:r>
          </a:p>
          <a:p>
            <a:pPr eaLnBrk="1" hangingPunct="1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solidFill>
                  <a:srgbClr val="9FB8CD"/>
                </a:solidFill>
                <a:latin typeface="Gill Sans MT" pitchFamily="-65" charset="-18"/>
              </a:rPr>
              <a:t>Query Models</a:t>
            </a:r>
          </a:p>
          <a:p>
            <a:pPr eaLnBrk="1" hangingPunct="1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solidFill>
                  <a:srgbClr val="9FB8CD"/>
                </a:solidFill>
                <a:latin typeface="Gill Sans MT" pitchFamily="-65" charset="-18"/>
              </a:rPr>
              <a:t>Implementation Issues</a:t>
            </a:r>
          </a:p>
          <a:p>
            <a:pPr eaLnBrk="1" hangingPunct="1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latin typeface="Gill Sans MT" pitchFamily="-65" charset="-18"/>
              </a:rPr>
              <a:t>References</a:t>
            </a:r>
          </a:p>
          <a:p>
            <a:pPr eaLnBrk="1" hangingPunct="1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endParaRPr lang="en-GB" dirty="0">
              <a:latin typeface="Gill Sans MT" pitchFamily="-65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39" y="1313932"/>
            <a:ext cx="8160139" cy="5307672"/>
          </a:xfrm>
          <a:prstGeom prst="rect">
            <a:avLst/>
          </a:prstGeom>
        </p:spPr>
      </p:pic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References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18435" name="Content Placeholder 6"/>
          <p:cNvSpPr>
            <a:spLocks noGrp="1"/>
          </p:cNvSpPr>
          <p:nvPr>
            <p:ph sz="quarter" idx="1"/>
          </p:nvPr>
        </p:nvSpPr>
        <p:spPr>
          <a:xfrm>
            <a:off x="2900588" y="335784"/>
            <a:ext cx="6039036" cy="1072883"/>
          </a:xfrm>
        </p:spPr>
        <p:txBody>
          <a:bodyPr/>
          <a:lstStyle/>
          <a:p>
            <a:r>
              <a:rPr lang="en-US" dirty="0" smtClean="0">
                <a:latin typeface="Gill Sans MT" pitchFamily="-65" charset="-18"/>
              </a:rPr>
              <a:t>Gerald Salton, Automatic Text Processing</a:t>
            </a:r>
          </a:p>
          <a:p>
            <a:r>
              <a:rPr lang="en-US" dirty="0" err="1" smtClean="0">
                <a:latin typeface="Gill Sans MT" pitchFamily="-65" charset="-18"/>
              </a:rPr>
              <a:t>Baeza</a:t>
            </a:r>
            <a:r>
              <a:rPr lang="en-US" dirty="0" smtClean="0">
                <a:latin typeface="Gill Sans MT" pitchFamily="-65" charset="-18"/>
              </a:rPr>
              <a:t> </a:t>
            </a:r>
            <a:r>
              <a:rPr lang="en-US" dirty="0">
                <a:latin typeface="Gill Sans MT" pitchFamily="-65" charset="-18"/>
              </a:rPr>
              <a:t>Yates,</a:t>
            </a:r>
            <a:r>
              <a:rPr lang="en-US" dirty="0" smtClean="0">
                <a:latin typeface="Gill Sans MT" pitchFamily="-65" charset="-18"/>
              </a:rPr>
              <a:t> Information Retrieval </a:t>
            </a:r>
            <a:r>
              <a:rPr lang="en-US" dirty="0">
                <a:latin typeface="Gill Sans MT" pitchFamily="-65" charset="-18"/>
              </a:rPr>
              <a:t>Algorithms</a:t>
            </a:r>
          </a:p>
          <a:p>
            <a:endParaRPr lang="en-US" dirty="0">
              <a:latin typeface="Gill Sans MT" pitchFamily="-65" charset="-18"/>
            </a:endParaRPr>
          </a:p>
        </p:txBody>
      </p:sp>
      <p:sp>
        <p:nvSpPr>
          <p:cNvPr id="18436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2B3633-06E8-5146-9F6F-72703F9F8540}" type="slidenum">
              <a:rPr lang="en-US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-65" charset="0"/>
              </a:rPr>
              <a:t>Query Models Subtopics</a:t>
            </a:r>
            <a:endParaRPr lang="en-US" dirty="0">
              <a:latin typeface="Bookman Old Style" pitchFamily="-65" charset="0"/>
            </a:endParaRPr>
          </a:p>
        </p:txBody>
      </p:sp>
      <p:sp>
        <p:nvSpPr>
          <p:cNvPr id="9219" name="Content Placeholder 6"/>
          <p:cNvSpPr>
            <a:spLocks noGrp="1"/>
          </p:cNvSpPr>
          <p:nvPr>
            <p:ph sz="quarter" idx="1"/>
          </p:nvPr>
        </p:nvSpPr>
        <p:spPr>
          <a:xfrm>
            <a:off x="599590" y="1501422"/>
            <a:ext cx="7306065" cy="1687689"/>
          </a:xfrm>
        </p:spPr>
        <p:txBody>
          <a:bodyPr/>
          <a:lstStyle/>
          <a:p>
            <a:r>
              <a:rPr lang="en-US" dirty="0" smtClean="0">
                <a:latin typeface="Gill Sans MT" pitchFamily="-65" charset="-18"/>
              </a:rPr>
              <a:t>Boolean Query Model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Vector Space Query Model</a:t>
            </a:r>
          </a:p>
          <a:p>
            <a:r>
              <a:rPr lang="en-US" dirty="0" smtClean="0">
                <a:solidFill>
                  <a:srgbClr val="9FB8CD"/>
                </a:solidFill>
                <a:latin typeface="Gill Sans MT" pitchFamily="-65" charset="-18"/>
              </a:rPr>
              <a:t>Practical Query Models: The Case of Google </a:t>
            </a:r>
          </a:p>
          <a:p>
            <a:endParaRPr lang="en-US" dirty="0">
              <a:latin typeface="Gill Sans MT" pitchFamily="-65" charset="-18"/>
            </a:endParaRPr>
          </a:p>
        </p:txBody>
      </p:sp>
      <p:sp>
        <p:nvSpPr>
          <p:cNvPr id="9220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materials were developed with funding from the US National Institutes of Health grant #2T36 GM008789 to the Pittsburgh Supercomputing Center</a:t>
            </a: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91A58C-8DF4-0A43-BB62-8459DD938A2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4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14_Origi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7001</TotalTime>
  <Words>5632</Words>
  <Application>Microsoft Office PowerPoint</Application>
  <PresentationFormat>Overhead</PresentationFormat>
  <Paragraphs>1092</Paragraphs>
  <Slides>86</Slides>
  <Notes>34</Notes>
  <HiddenSlides>7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14_Origin</vt:lpstr>
      <vt:lpstr>Equation</vt:lpstr>
      <vt:lpstr> </vt:lpstr>
      <vt:lpstr> </vt:lpstr>
      <vt:lpstr>Bioinformatics Data Management</vt:lpstr>
      <vt:lpstr>Unstructured Data Repositories: Outline </vt:lpstr>
      <vt:lpstr>Introduction and Examples</vt:lpstr>
      <vt:lpstr>Characteristics of Unstructured Databases</vt:lpstr>
      <vt:lpstr>PubMed a Domain Specific Unstructured Database</vt:lpstr>
      <vt:lpstr>Unstructured Data Repositories: Outline </vt:lpstr>
      <vt:lpstr>Query Models Subtopics</vt:lpstr>
      <vt:lpstr>The Boolean Query Model: Definition</vt:lpstr>
      <vt:lpstr>The Boolean Query Model: Definition</vt:lpstr>
      <vt:lpstr>Computing Boolean Queries</vt:lpstr>
      <vt:lpstr>Computing Boolean Queries</vt:lpstr>
      <vt:lpstr>Computing Boolean Queries</vt:lpstr>
      <vt:lpstr>Computing Boolean Queries</vt:lpstr>
      <vt:lpstr>What Makes a Good Boolean Query?</vt:lpstr>
      <vt:lpstr>Measuring Boolean Query effectiveness</vt:lpstr>
      <vt:lpstr>Measuring Boolean Query Effectiveness</vt:lpstr>
      <vt:lpstr>Measuring Boolean Query Effectiveness</vt:lpstr>
      <vt:lpstr>Query Models Subtopics</vt:lpstr>
      <vt:lpstr>The Vector Space Query Model: Definition</vt:lpstr>
      <vt:lpstr>The Vector Space Query Model: Definition</vt:lpstr>
      <vt:lpstr>Measuring Vector Space Query Effectiveness</vt:lpstr>
      <vt:lpstr>Measuring Vector Space Query Effectiveness</vt:lpstr>
      <vt:lpstr>In Vector Space Query Model Precision and Recall constitute a tradeoff</vt:lpstr>
      <vt:lpstr>Examples of Similarity Measures</vt:lpstr>
      <vt:lpstr>Examples of Similarity Measures</vt:lpstr>
      <vt:lpstr>Diced coefficient:  A Normalized Similarity Measure</vt:lpstr>
      <vt:lpstr>Query Models Subtopics</vt:lpstr>
      <vt:lpstr>Google’s Query Model</vt:lpstr>
      <vt:lpstr>Google’s Query Model</vt:lpstr>
      <vt:lpstr>Sample Advance Google’s Query #1</vt:lpstr>
      <vt:lpstr>Results of Google Query #1</vt:lpstr>
      <vt:lpstr>Sample Advance Google’s Query #2</vt:lpstr>
      <vt:lpstr>Results of Google Query #2</vt:lpstr>
      <vt:lpstr>Sample Advance Google’s Query #3</vt:lpstr>
      <vt:lpstr>Results of Google Query #3</vt:lpstr>
      <vt:lpstr>Unstructured Data Repositories: Outline </vt:lpstr>
      <vt:lpstr>Architecture of an Information Retrieval System</vt:lpstr>
      <vt:lpstr>Implementation Issues Subtopics</vt:lpstr>
      <vt:lpstr>The Inverted File</vt:lpstr>
      <vt:lpstr>The Inverted File</vt:lpstr>
      <vt:lpstr>The Inverted File Data Structure</vt:lpstr>
      <vt:lpstr>Implementation Issues Subtopics</vt:lpstr>
      <vt:lpstr>An Example Document Set</vt:lpstr>
      <vt:lpstr>The Inverted File Data Structure for Example Document Set</vt:lpstr>
      <vt:lpstr>Inverted File</vt:lpstr>
      <vt:lpstr>The Inverted File</vt:lpstr>
      <vt:lpstr>The Inverted File</vt:lpstr>
      <vt:lpstr>The Inverted File</vt:lpstr>
      <vt:lpstr>The Inverted File</vt:lpstr>
      <vt:lpstr>The Inverted File</vt:lpstr>
      <vt:lpstr>The Inverted File</vt:lpstr>
      <vt:lpstr>The Inverted File</vt:lpstr>
      <vt:lpstr>The Inverted File</vt:lpstr>
      <vt:lpstr>The Inverted File</vt:lpstr>
      <vt:lpstr>The Inverted File</vt:lpstr>
      <vt:lpstr>The Inverted File</vt:lpstr>
      <vt:lpstr>The Inverted File</vt:lpstr>
      <vt:lpstr>The Inverted File</vt:lpstr>
      <vt:lpstr>The Inverted File</vt:lpstr>
      <vt:lpstr>The Inverted File</vt:lpstr>
      <vt:lpstr>The Inverted File</vt:lpstr>
      <vt:lpstr>The Inverted File</vt:lpstr>
      <vt:lpstr>Inverted File</vt:lpstr>
      <vt:lpstr>The Inverted File</vt:lpstr>
      <vt:lpstr>Implementation Issues Subtopics</vt:lpstr>
      <vt:lpstr>Inverted File Generation Algorithm</vt:lpstr>
      <vt:lpstr>Implementation Issues Subtopics</vt:lpstr>
      <vt:lpstr>Scaleable Inverted File Management </vt:lpstr>
      <vt:lpstr>Implementation Issues</vt:lpstr>
      <vt:lpstr>Automatic Indexing Subtopics</vt:lpstr>
      <vt:lpstr>Automatic Indexing at a Glance</vt:lpstr>
      <vt:lpstr>Elements of a Document Surrogate</vt:lpstr>
      <vt:lpstr>Stopping: Removing Common Terms</vt:lpstr>
      <vt:lpstr>Stemming: Adjoining Common Terms</vt:lpstr>
      <vt:lpstr>Google’s English Stopwords</vt:lpstr>
      <vt:lpstr>Google’s Spanish Stopwords</vt:lpstr>
      <vt:lpstr>Porter’s Stemming Algorithm</vt:lpstr>
      <vt:lpstr>How to deal with other Common Terms?</vt:lpstr>
      <vt:lpstr>Inverse Document Frequency (IDF)</vt:lpstr>
      <vt:lpstr>Revisiting Similarity Measures</vt:lpstr>
      <vt:lpstr>Phrase Recognition can Improve Decision and Recall</vt:lpstr>
      <vt:lpstr>A Simple Phrase Recognition Algorithm</vt:lpstr>
      <vt:lpstr>Outline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Computing  for  Bioinformatics</dc:title>
  <cp:lastModifiedBy>Bienvenido Velez</cp:lastModifiedBy>
  <cp:revision>680</cp:revision>
  <cp:lastPrinted>2009-06-13T16:55:35Z</cp:lastPrinted>
  <dcterms:created xsi:type="dcterms:W3CDTF">2009-06-15T10:29:37Z</dcterms:created>
  <dcterms:modified xsi:type="dcterms:W3CDTF">2009-06-15T10:33:13Z</dcterms:modified>
</cp:coreProperties>
</file>